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62" r:id="rId3"/>
    <p:sldId id="260" r:id="rId4"/>
    <p:sldId id="266" r:id="rId5"/>
    <p:sldId id="259" r:id="rId6"/>
  </p:sldIdLst>
  <p:sldSz cx="12187238" cy="6858000"/>
  <p:notesSz cx="7099300"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1">
          <p15:clr>
            <a:srgbClr val="A4A3A4"/>
          </p15:clr>
        </p15:guide>
        <p15:guide id="2" orient="horz" pos="1275">
          <p15:clr>
            <a:srgbClr val="A4A3A4"/>
          </p15:clr>
        </p15:guide>
        <p15:guide id="3" orient="horz" pos="3929">
          <p15:clr>
            <a:srgbClr val="A4A3A4"/>
          </p15:clr>
        </p15:guide>
        <p15:guide id="4" orient="horz" pos="2160">
          <p15:clr>
            <a:srgbClr val="A4A3A4"/>
          </p15:clr>
        </p15:guide>
        <p15:guide id="5" orient="horz" pos="3045">
          <p15:clr>
            <a:srgbClr val="A4A3A4"/>
          </p15:clr>
        </p15:guide>
        <p15:guide id="6" orient="horz" pos="4269">
          <p15:clr>
            <a:srgbClr val="A4A3A4"/>
          </p15:clr>
        </p15:guide>
        <p15:guide id="7" orient="horz" pos="3974">
          <p15:clr>
            <a:srgbClr val="A4A3A4"/>
          </p15:clr>
        </p15:guide>
        <p15:guide id="8" orient="horz" pos="297">
          <p15:clr>
            <a:srgbClr val="A4A3A4"/>
          </p15:clr>
        </p15:guide>
        <p15:guide id="9" pos="272">
          <p15:clr>
            <a:srgbClr val="A4A3A4"/>
          </p15:clr>
        </p15:guide>
        <p15:guide id="10" pos="7405">
          <p15:clr>
            <a:srgbClr val="A4A3A4"/>
          </p15:clr>
        </p15:guide>
        <p15:guide id="11" pos="3839">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07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6606" autoAdjust="0"/>
  </p:normalViewPr>
  <p:slideViewPr>
    <p:cSldViewPr snapToGrid="0" snapToObjects="1">
      <p:cViewPr varScale="1">
        <p:scale>
          <a:sx n="84" d="100"/>
          <a:sy n="84" d="100"/>
        </p:scale>
        <p:origin x="738" y="96"/>
      </p:cViewPr>
      <p:guideLst>
        <p:guide orient="horz" pos="391"/>
        <p:guide orient="horz" pos="1275"/>
        <p:guide orient="horz" pos="3929"/>
        <p:guide orient="horz" pos="2160"/>
        <p:guide orient="horz" pos="3045"/>
        <p:guide orient="horz" pos="4269"/>
        <p:guide orient="horz" pos="3974"/>
        <p:guide orient="horz" pos="297"/>
        <p:guide pos="272"/>
        <p:guide pos="7405"/>
        <p:guide pos="3839"/>
      </p:guideLst>
    </p:cSldViewPr>
  </p:slid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2.gif>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1"/>
            <a:ext cx="3076363" cy="511731"/>
          </a:xfrm>
          <a:prstGeom prst="rect">
            <a:avLst/>
          </a:prstGeom>
        </p:spPr>
        <p:txBody>
          <a:bodyPr vert="horz" lIns="99040" tIns="49520" rIns="99040" bIns="49520" rtlCol="0"/>
          <a:lstStyle>
            <a:lvl1pPr algn="l">
              <a:defRPr sz="1300"/>
            </a:lvl1pPr>
          </a:lstStyle>
          <a:p>
            <a:endParaRPr lang="de-CH"/>
          </a:p>
        </p:txBody>
      </p:sp>
      <p:sp>
        <p:nvSpPr>
          <p:cNvPr id="3" name="Datumsplatzhalter 2"/>
          <p:cNvSpPr>
            <a:spLocks noGrp="1"/>
          </p:cNvSpPr>
          <p:nvPr>
            <p:ph type="dt" idx="1"/>
          </p:nvPr>
        </p:nvSpPr>
        <p:spPr>
          <a:xfrm>
            <a:off x="4021295" y="1"/>
            <a:ext cx="3076363" cy="511731"/>
          </a:xfrm>
          <a:prstGeom prst="rect">
            <a:avLst/>
          </a:prstGeom>
        </p:spPr>
        <p:txBody>
          <a:bodyPr vert="horz" lIns="99040" tIns="49520" rIns="99040" bIns="49520" rtlCol="0"/>
          <a:lstStyle>
            <a:lvl1pPr algn="r">
              <a:defRPr sz="1300"/>
            </a:lvl1pPr>
          </a:lstStyle>
          <a:p>
            <a:fld id="{BCDB334D-D17F-49C4-91DD-37BB7E818209}" type="datetimeFigureOut">
              <a:rPr lang="de-CH" smtClean="0"/>
              <a:t>21.10.2018</a:t>
            </a:fld>
            <a:endParaRPr lang="de-CH"/>
          </a:p>
        </p:txBody>
      </p:sp>
      <p:sp>
        <p:nvSpPr>
          <p:cNvPr id="4" name="Folienbildplatzhalter 3"/>
          <p:cNvSpPr>
            <a:spLocks noGrp="1" noRot="1" noChangeAspect="1"/>
          </p:cNvSpPr>
          <p:nvPr>
            <p:ph type="sldImg" idx="2"/>
          </p:nvPr>
        </p:nvSpPr>
        <p:spPr>
          <a:xfrm>
            <a:off x="141288" y="768350"/>
            <a:ext cx="6816725" cy="3836988"/>
          </a:xfrm>
          <a:prstGeom prst="rect">
            <a:avLst/>
          </a:prstGeom>
          <a:noFill/>
          <a:ln w="12700">
            <a:solidFill>
              <a:prstClr val="black"/>
            </a:solidFill>
          </a:ln>
        </p:spPr>
        <p:txBody>
          <a:bodyPr vert="horz" lIns="99040" tIns="49520" rIns="99040" bIns="49520" rtlCol="0" anchor="ctr"/>
          <a:lstStyle/>
          <a:p>
            <a:endParaRPr lang="de-CH"/>
          </a:p>
        </p:txBody>
      </p:sp>
      <p:sp>
        <p:nvSpPr>
          <p:cNvPr id="5" name="Notizenplatzhalter 4"/>
          <p:cNvSpPr>
            <a:spLocks noGrp="1"/>
          </p:cNvSpPr>
          <p:nvPr>
            <p:ph type="body" sz="quarter" idx="3"/>
          </p:nvPr>
        </p:nvSpPr>
        <p:spPr>
          <a:xfrm>
            <a:off x="709931" y="4861442"/>
            <a:ext cx="5679440" cy="4605576"/>
          </a:xfrm>
          <a:prstGeom prst="rect">
            <a:avLst/>
          </a:prstGeom>
        </p:spPr>
        <p:txBody>
          <a:bodyPr vert="horz" lIns="99040" tIns="49520" rIns="99040" bIns="49520" rtlCol="0"/>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1" y="9721107"/>
            <a:ext cx="3076363" cy="511731"/>
          </a:xfrm>
          <a:prstGeom prst="rect">
            <a:avLst/>
          </a:prstGeom>
        </p:spPr>
        <p:txBody>
          <a:bodyPr vert="horz" lIns="99040" tIns="49520" rIns="99040" bIns="49520" rtlCol="0" anchor="b"/>
          <a:lstStyle>
            <a:lvl1pPr algn="l">
              <a:defRPr sz="1300"/>
            </a:lvl1pPr>
          </a:lstStyle>
          <a:p>
            <a:endParaRPr lang="de-CH"/>
          </a:p>
        </p:txBody>
      </p:sp>
      <p:sp>
        <p:nvSpPr>
          <p:cNvPr id="7" name="Foliennummernplatzhalter 6"/>
          <p:cNvSpPr>
            <a:spLocks noGrp="1"/>
          </p:cNvSpPr>
          <p:nvPr>
            <p:ph type="sldNum" sz="quarter" idx="5"/>
          </p:nvPr>
        </p:nvSpPr>
        <p:spPr>
          <a:xfrm>
            <a:off x="4021295" y="9721107"/>
            <a:ext cx="3076363" cy="511731"/>
          </a:xfrm>
          <a:prstGeom prst="rect">
            <a:avLst/>
          </a:prstGeom>
        </p:spPr>
        <p:txBody>
          <a:bodyPr vert="horz" lIns="99040" tIns="49520" rIns="99040" bIns="49520" rtlCol="0" anchor="b"/>
          <a:lstStyle>
            <a:lvl1pPr algn="r">
              <a:defRPr sz="1300"/>
            </a:lvl1pPr>
          </a:lstStyle>
          <a:p>
            <a:fld id="{A51C0C35-A9A2-4EFD-9BAF-1E52E29E03D1}" type="slidenum">
              <a:rPr lang="de-CH" smtClean="0"/>
              <a:t>‹Nr.›</a:t>
            </a:fld>
            <a:endParaRPr lang="de-CH"/>
          </a:p>
        </p:txBody>
      </p:sp>
    </p:spTree>
    <p:extLst>
      <p:ext uri="{BB962C8B-B14F-4D97-AF65-F5344CB8AC3E}">
        <p14:creationId xmlns:p14="http://schemas.microsoft.com/office/powerpoint/2010/main" val="2773599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de-CH" dirty="0"/>
            </a:br>
            <a:r>
              <a:rPr lang="de-CH" dirty="0"/>
              <a:t>Hello </a:t>
            </a:r>
            <a:r>
              <a:rPr lang="de-CH" dirty="0" err="1"/>
              <a:t>everybody</a:t>
            </a:r>
            <a:r>
              <a:rPr lang="de-CH" dirty="0"/>
              <a:t>, </a:t>
            </a:r>
            <a:r>
              <a:rPr lang="de-CH" dirty="0" err="1"/>
              <a:t>my</a:t>
            </a:r>
            <a:r>
              <a:rPr lang="de-CH" dirty="0"/>
              <a:t> </a:t>
            </a:r>
            <a:r>
              <a:rPr lang="de-CH" dirty="0" err="1"/>
              <a:t>name</a:t>
            </a:r>
            <a:r>
              <a:rPr lang="de-CH" dirty="0"/>
              <a:t> </a:t>
            </a:r>
            <a:r>
              <a:rPr lang="de-CH" dirty="0" err="1"/>
              <a:t>is</a:t>
            </a:r>
            <a:r>
              <a:rPr lang="de-CH" dirty="0"/>
              <a:t> Henry Martin and I am </a:t>
            </a:r>
            <a:r>
              <a:rPr lang="de-CH" dirty="0" err="1"/>
              <a:t>presenting</a:t>
            </a:r>
            <a:r>
              <a:rPr lang="de-CH" dirty="0"/>
              <a:t> </a:t>
            </a:r>
            <a:r>
              <a:rPr lang="de-CH" dirty="0" err="1"/>
              <a:t>the</a:t>
            </a:r>
            <a:r>
              <a:rPr lang="de-CH" dirty="0"/>
              <a:t> </a:t>
            </a:r>
            <a:r>
              <a:rPr lang="de-CH" dirty="0" err="1"/>
              <a:t>work</a:t>
            </a:r>
            <a:r>
              <a:rPr lang="de-CH" dirty="0"/>
              <a:t> </a:t>
            </a:r>
            <a:r>
              <a:rPr lang="de-CH" dirty="0" err="1"/>
              <a:t>of</a:t>
            </a:r>
            <a:r>
              <a:rPr lang="de-CH" dirty="0"/>
              <a:t> </a:t>
            </a:r>
            <a:r>
              <a:rPr lang="de-CH" dirty="0" err="1"/>
              <a:t>my</a:t>
            </a:r>
            <a:r>
              <a:rPr lang="de-CH" dirty="0"/>
              <a:t> </a:t>
            </a:r>
            <a:r>
              <a:rPr lang="de-CH" dirty="0" err="1"/>
              <a:t>collegues</a:t>
            </a:r>
            <a:r>
              <a:rPr lang="de-CH" dirty="0"/>
              <a:t> and </a:t>
            </a:r>
            <a:r>
              <a:rPr lang="de-CH" dirty="0" err="1"/>
              <a:t>me</a:t>
            </a:r>
            <a:r>
              <a:rPr lang="de-CH" dirty="0"/>
              <a:t> </a:t>
            </a:r>
            <a:r>
              <a:rPr lang="de-CH" dirty="0" err="1"/>
              <a:t>from</a:t>
            </a:r>
            <a:r>
              <a:rPr lang="de-CH" dirty="0"/>
              <a:t> </a:t>
            </a:r>
            <a:r>
              <a:rPr lang="de-CH" dirty="0" err="1"/>
              <a:t>the</a:t>
            </a:r>
            <a:r>
              <a:rPr lang="de-CH" dirty="0"/>
              <a:t> </a:t>
            </a:r>
            <a:r>
              <a:rPr lang="de-CH" dirty="0" err="1"/>
              <a:t>char</a:t>
            </a:r>
            <a:r>
              <a:rPr lang="de-CH" dirty="0"/>
              <a:t> </a:t>
            </a:r>
            <a:r>
              <a:rPr lang="de-CH" dirty="0" err="1"/>
              <a:t>of</a:t>
            </a:r>
            <a:r>
              <a:rPr lang="de-CH" dirty="0"/>
              <a:t> Geoinformation Engineering </a:t>
            </a:r>
            <a:r>
              <a:rPr lang="de-CH" dirty="0" err="1"/>
              <a:t>from</a:t>
            </a:r>
            <a:r>
              <a:rPr lang="de-CH" dirty="0"/>
              <a:t> ETH </a:t>
            </a:r>
            <a:r>
              <a:rPr lang="de-CH" dirty="0" err="1"/>
              <a:t>Zurich</a:t>
            </a:r>
            <a:r>
              <a:rPr lang="de-CH" dirty="0"/>
              <a:t>. </a:t>
            </a:r>
          </a:p>
          <a:p>
            <a:r>
              <a:rPr lang="de-CH" dirty="0" err="1"/>
              <a:t>We</a:t>
            </a:r>
            <a:r>
              <a:rPr lang="de-CH" dirty="0"/>
              <a:t> </a:t>
            </a:r>
            <a:r>
              <a:rPr lang="de-CH" dirty="0" err="1"/>
              <a:t>wanted</a:t>
            </a:r>
            <a:r>
              <a:rPr lang="de-CH" dirty="0"/>
              <a:t> </a:t>
            </a:r>
            <a:r>
              <a:rPr lang="de-CH" dirty="0" err="1"/>
              <a:t>to</a:t>
            </a:r>
            <a:r>
              <a:rPr lang="de-CH" dirty="0"/>
              <a:t> find out, </a:t>
            </a:r>
            <a:r>
              <a:rPr lang="de-CH" dirty="0" err="1"/>
              <a:t>How</a:t>
            </a:r>
            <a:r>
              <a:rPr lang="de-CH" dirty="0"/>
              <a:t> </a:t>
            </a:r>
            <a:r>
              <a:rPr lang="de-CH" dirty="0" err="1"/>
              <a:t>much</a:t>
            </a:r>
            <a:r>
              <a:rPr lang="de-CH" dirty="0"/>
              <a:t> </a:t>
            </a:r>
            <a:r>
              <a:rPr lang="de-CH" dirty="0" err="1"/>
              <a:t>can</a:t>
            </a:r>
            <a:r>
              <a:rPr lang="de-CH" dirty="0"/>
              <a:t> </a:t>
            </a:r>
            <a:r>
              <a:rPr lang="de-CH" dirty="0" err="1"/>
              <a:t>you</a:t>
            </a:r>
            <a:r>
              <a:rPr lang="de-CH" dirty="0"/>
              <a:t> </a:t>
            </a:r>
            <a:r>
              <a:rPr lang="de-CH" dirty="0" err="1"/>
              <a:t>charge</a:t>
            </a:r>
            <a:r>
              <a:rPr lang="de-CH" dirty="0"/>
              <a:t> </a:t>
            </a:r>
            <a:r>
              <a:rPr lang="de-CH" dirty="0" err="1"/>
              <a:t>your</a:t>
            </a:r>
            <a:r>
              <a:rPr lang="de-CH" dirty="0"/>
              <a:t> </a:t>
            </a:r>
            <a:r>
              <a:rPr lang="de-CH" dirty="0" err="1"/>
              <a:t>electric</a:t>
            </a:r>
            <a:r>
              <a:rPr lang="de-CH" dirty="0"/>
              <a:t> </a:t>
            </a:r>
            <a:r>
              <a:rPr lang="de-CH" dirty="0" err="1"/>
              <a:t>vehicle</a:t>
            </a:r>
            <a:r>
              <a:rPr lang="de-CH" dirty="0"/>
              <a:t> </a:t>
            </a:r>
            <a:r>
              <a:rPr lang="de-CH" dirty="0" err="1"/>
              <a:t>using</a:t>
            </a:r>
            <a:r>
              <a:rPr lang="de-CH" dirty="0"/>
              <a:t> </a:t>
            </a:r>
            <a:r>
              <a:rPr lang="de-CH" dirty="0" err="1"/>
              <a:t>only</a:t>
            </a:r>
            <a:r>
              <a:rPr lang="de-CH" dirty="0"/>
              <a:t> solar power </a:t>
            </a:r>
            <a:r>
              <a:rPr lang="de-CH" dirty="0" err="1"/>
              <a:t>generated</a:t>
            </a:r>
            <a:r>
              <a:rPr lang="de-CH" dirty="0"/>
              <a:t> on </a:t>
            </a:r>
            <a:r>
              <a:rPr lang="de-CH" dirty="0" err="1"/>
              <a:t>the</a:t>
            </a:r>
            <a:r>
              <a:rPr lang="de-CH" dirty="0"/>
              <a:t> </a:t>
            </a:r>
            <a:r>
              <a:rPr lang="de-CH" dirty="0" err="1"/>
              <a:t>roof</a:t>
            </a:r>
            <a:r>
              <a:rPr lang="de-CH" dirty="0"/>
              <a:t> </a:t>
            </a:r>
            <a:r>
              <a:rPr lang="de-CH" dirty="0" err="1"/>
              <a:t>of</a:t>
            </a:r>
            <a:r>
              <a:rPr lang="de-CH" dirty="0"/>
              <a:t> </a:t>
            </a:r>
            <a:r>
              <a:rPr lang="de-CH" dirty="0" err="1"/>
              <a:t>your</a:t>
            </a:r>
            <a:r>
              <a:rPr lang="de-CH" dirty="0"/>
              <a:t> own </a:t>
            </a:r>
            <a:r>
              <a:rPr lang="de-CH" dirty="0" err="1"/>
              <a:t>house</a:t>
            </a:r>
            <a:r>
              <a:rPr lang="de-CH" dirty="0"/>
              <a:t>.</a:t>
            </a:r>
            <a:endParaRPr lang="en-US" dirty="0"/>
          </a:p>
        </p:txBody>
      </p:sp>
      <p:sp>
        <p:nvSpPr>
          <p:cNvPr id="4" name="Slide Number Placeholder 3"/>
          <p:cNvSpPr>
            <a:spLocks noGrp="1"/>
          </p:cNvSpPr>
          <p:nvPr>
            <p:ph type="sldNum" sz="quarter" idx="10"/>
          </p:nvPr>
        </p:nvSpPr>
        <p:spPr/>
        <p:txBody>
          <a:bodyPr/>
          <a:lstStyle/>
          <a:p>
            <a:fld id="{A51C0C35-A9A2-4EFD-9BAF-1E52E29E03D1}" type="slidenum">
              <a:rPr lang="de-CH" smtClean="0"/>
              <a:t>1</a:t>
            </a:fld>
            <a:endParaRPr lang="de-CH"/>
          </a:p>
        </p:txBody>
      </p:sp>
    </p:spTree>
    <p:extLst>
      <p:ext uri="{BB962C8B-B14F-4D97-AF65-F5344CB8AC3E}">
        <p14:creationId xmlns:p14="http://schemas.microsoft.com/office/powerpoint/2010/main" val="7371041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Distributed energy generation, especially from solar, is growing rapidly. At the same time, electricity is planned to be used for decarbonization across all energy sectors (Power to heat via </a:t>
            </a:r>
            <a:r>
              <a:rPr lang="en-US" dirty="0" err="1"/>
              <a:t>heatpumps</a:t>
            </a:r>
            <a:r>
              <a:rPr lang="en-US" dirty="0"/>
              <a:t>, electric vehicles, power to gas). </a:t>
            </a:r>
          </a:p>
          <a:p>
            <a:r>
              <a:rPr lang="en-US" dirty="0"/>
              <a:t>The distributed generation in combination with the growing electricity demand is a challenge for the stability of the distribution grid.</a:t>
            </a:r>
          </a:p>
          <a:p>
            <a:endParaRPr lang="en-US" dirty="0"/>
          </a:p>
          <a:p>
            <a:r>
              <a:rPr lang="en-US" dirty="0"/>
              <a:t>A way to mitigate the stress on distribution grid is to localize the consumption. This means, to consume the power, directly where it is produced.</a:t>
            </a:r>
          </a:p>
          <a:p>
            <a:r>
              <a:rPr lang="en-CH" dirty="0">
                <a:sym typeface="Wingdings" panose="05000000000000000000" pitchFamily="2" charset="2"/>
              </a:rPr>
              <a:t></a:t>
            </a:r>
            <a:r>
              <a:rPr lang="de-CH" dirty="0">
                <a:sym typeface="Wingdings" panose="05000000000000000000" pitchFamily="2" charset="2"/>
              </a:rPr>
              <a:t> In </a:t>
            </a:r>
            <a:r>
              <a:rPr lang="de-CH" dirty="0" err="1">
                <a:sym typeface="Wingdings" panose="05000000000000000000" pitchFamily="2" charset="2"/>
              </a:rPr>
              <a:t>our</a:t>
            </a:r>
            <a:r>
              <a:rPr lang="de-CH" dirty="0">
                <a:sym typeface="Wingdings" panose="05000000000000000000" pitchFamily="2" charset="2"/>
              </a:rPr>
              <a:t> </a:t>
            </a:r>
            <a:r>
              <a:rPr lang="de-CH" dirty="0" err="1">
                <a:sym typeface="Wingdings" panose="05000000000000000000" pitchFamily="2" charset="2"/>
              </a:rPr>
              <a:t>work</a:t>
            </a:r>
            <a:r>
              <a:rPr lang="de-CH" dirty="0">
                <a:sym typeface="Wingdings" panose="05000000000000000000" pitchFamily="2" charset="2"/>
              </a:rPr>
              <a:t>,</a:t>
            </a:r>
            <a:r>
              <a:rPr lang="de-CH" baseline="0" dirty="0">
                <a:sym typeface="Wingdings" panose="05000000000000000000" pitchFamily="2" charset="2"/>
              </a:rPr>
              <a:t> </a:t>
            </a:r>
            <a:r>
              <a:rPr lang="de-CH" baseline="0" dirty="0" err="1">
                <a:sym typeface="Wingdings" panose="05000000000000000000" pitchFamily="2" charset="2"/>
              </a:rPr>
              <a:t>we</a:t>
            </a:r>
            <a:r>
              <a:rPr lang="de-CH" baseline="0" dirty="0">
                <a:sym typeface="Wingdings" panose="05000000000000000000" pitchFamily="2" charset="2"/>
              </a:rPr>
              <a:t> </a:t>
            </a:r>
            <a:r>
              <a:rPr lang="de-CH" baseline="0" dirty="0" err="1">
                <a:sym typeface="Wingdings" panose="05000000000000000000" pitchFamily="2" charset="2"/>
              </a:rPr>
              <a:t>investiage</a:t>
            </a:r>
            <a:r>
              <a:rPr lang="de-CH" baseline="0" dirty="0">
                <a:sym typeface="Wingdings" panose="05000000000000000000" pitchFamily="2" charset="2"/>
              </a:rPr>
              <a:t> </a:t>
            </a:r>
            <a:r>
              <a:rPr lang="de-CH" baseline="0" dirty="0" err="1">
                <a:sym typeface="Wingdings" panose="05000000000000000000" pitchFamily="2" charset="2"/>
              </a:rPr>
              <a:t>to</a:t>
            </a:r>
            <a:r>
              <a:rPr lang="de-CH" baseline="0" dirty="0">
                <a:sym typeface="Wingdings" panose="05000000000000000000" pitchFamily="2" charset="2"/>
              </a:rPr>
              <a:t> </a:t>
            </a:r>
            <a:r>
              <a:rPr lang="de-CH" baseline="0" dirty="0" err="1">
                <a:sym typeface="Wingdings" panose="05000000000000000000" pitchFamily="2" charset="2"/>
              </a:rPr>
              <a:t>what</a:t>
            </a:r>
            <a:r>
              <a:rPr lang="de-CH" baseline="0" dirty="0">
                <a:sym typeface="Wingdings" panose="05000000000000000000" pitchFamily="2" charset="2"/>
              </a:rPr>
              <a:t> </a:t>
            </a:r>
            <a:r>
              <a:rPr lang="de-CH" baseline="0" dirty="0" err="1">
                <a:sym typeface="Wingdings" panose="05000000000000000000" pitchFamily="2" charset="2"/>
              </a:rPr>
              <a:t>extent</a:t>
            </a:r>
            <a:r>
              <a:rPr lang="de-CH" baseline="0" dirty="0">
                <a:sym typeface="Wingdings" panose="05000000000000000000" pitchFamily="2" charset="2"/>
              </a:rPr>
              <a:t> </a:t>
            </a:r>
            <a:r>
              <a:rPr lang="de-CH" baseline="0" dirty="0" err="1">
                <a:sym typeface="Wingdings" panose="05000000000000000000" pitchFamily="2" charset="2"/>
              </a:rPr>
              <a:t>residential</a:t>
            </a:r>
            <a:r>
              <a:rPr lang="de-CH" baseline="0" dirty="0">
                <a:sym typeface="Wingdings" panose="05000000000000000000" pitchFamily="2" charset="2"/>
              </a:rPr>
              <a:t> </a:t>
            </a:r>
            <a:r>
              <a:rPr lang="de-CH" baseline="0" dirty="0" err="1">
                <a:sym typeface="Wingdings" panose="05000000000000000000" pitchFamily="2" charset="2"/>
              </a:rPr>
              <a:t>roof</a:t>
            </a:r>
            <a:r>
              <a:rPr lang="de-CH" baseline="0" dirty="0">
                <a:sym typeface="Wingdings" panose="05000000000000000000" pitchFamily="2" charset="2"/>
              </a:rPr>
              <a:t>-top solar </a:t>
            </a:r>
            <a:r>
              <a:rPr lang="de-CH" baseline="0" dirty="0" err="1">
                <a:sym typeface="Wingdings" panose="05000000000000000000" pitchFamily="2" charset="2"/>
              </a:rPr>
              <a:t>generation</a:t>
            </a:r>
            <a:r>
              <a:rPr lang="de-CH" baseline="0" dirty="0">
                <a:sym typeface="Wingdings" panose="05000000000000000000" pitchFamily="2" charset="2"/>
              </a:rPr>
              <a:t> </a:t>
            </a:r>
            <a:r>
              <a:rPr lang="de-CH" baseline="0" dirty="0" err="1">
                <a:sym typeface="Wingdings" panose="05000000000000000000" pitchFamily="2" charset="2"/>
              </a:rPr>
              <a:t>can</a:t>
            </a:r>
            <a:r>
              <a:rPr lang="de-CH" baseline="0" dirty="0">
                <a:sym typeface="Wingdings" panose="05000000000000000000" pitchFamily="2" charset="2"/>
              </a:rPr>
              <a:t> </a:t>
            </a:r>
            <a:r>
              <a:rPr lang="de-CH" baseline="0" dirty="0" err="1">
                <a:sym typeface="Wingdings" panose="05000000000000000000" pitchFamily="2" charset="2"/>
              </a:rPr>
              <a:t>be</a:t>
            </a:r>
            <a:r>
              <a:rPr lang="de-CH" baseline="0" dirty="0">
                <a:sym typeface="Wingdings" panose="05000000000000000000" pitchFamily="2" charset="2"/>
              </a:rPr>
              <a:t> </a:t>
            </a:r>
            <a:r>
              <a:rPr lang="de-CH" baseline="0" dirty="0" err="1">
                <a:sym typeface="Wingdings" panose="05000000000000000000" pitchFamily="2" charset="2"/>
              </a:rPr>
              <a:t>used</a:t>
            </a:r>
            <a:r>
              <a:rPr lang="de-CH" baseline="0" dirty="0">
                <a:sym typeface="Wingdings" panose="05000000000000000000" pitchFamily="2" charset="2"/>
              </a:rPr>
              <a:t> </a:t>
            </a:r>
            <a:r>
              <a:rPr lang="de-CH" baseline="0" dirty="0" err="1">
                <a:sym typeface="Wingdings" panose="05000000000000000000" pitchFamily="2" charset="2"/>
              </a:rPr>
              <a:t>to</a:t>
            </a:r>
            <a:r>
              <a:rPr lang="de-CH" baseline="0" dirty="0">
                <a:sym typeface="Wingdings" panose="05000000000000000000" pitchFamily="2" charset="2"/>
              </a:rPr>
              <a:t> </a:t>
            </a:r>
            <a:r>
              <a:rPr lang="de-CH" baseline="0" dirty="0" err="1">
                <a:sym typeface="Wingdings" panose="05000000000000000000" pitchFamily="2" charset="2"/>
              </a:rPr>
              <a:t>cover</a:t>
            </a:r>
            <a:r>
              <a:rPr lang="de-CH" baseline="0" dirty="0">
                <a:sym typeface="Wingdings" panose="05000000000000000000" pitchFamily="2" charset="2"/>
              </a:rPr>
              <a:t> </a:t>
            </a:r>
            <a:r>
              <a:rPr lang="de-CH" baseline="0" dirty="0" err="1">
                <a:sym typeface="Wingdings" panose="05000000000000000000" pitchFamily="2" charset="2"/>
              </a:rPr>
              <a:t>the</a:t>
            </a:r>
            <a:r>
              <a:rPr lang="de-CH" baseline="0" dirty="0">
                <a:sym typeface="Wingdings" panose="05000000000000000000" pitchFamily="2" charset="2"/>
              </a:rPr>
              <a:t> </a:t>
            </a:r>
            <a:r>
              <a:rPr lang="de-CH" baseline="0" dirty="0" err="1">
                <a:sym typeface="Wingdings" panose="05000000000000000000" pitchFamily="2" charset="2"/>
              </a:rPr>
              <a:t>electricity</a:t>
            </a:r>
            <a:r>
              <a:rPr lang="de-CH" baseline="0" dirty="0">
                <a:sym typeface="Wingdings" panose="05000000000000000000" pitchFamily="2" charset="2"/>
              </a:rPr>
              <a:t> </a:t>
            </a:r>
            <a:r>
              <a:rPr lang="de-CH" baseline="0" dirty="0" err="1">
                <a:sym typeface="Wingdings" panose="05000000000000000000" pitchFamily="2" charset="2"/>
              </a:rPr>
              <a:t>required</a:t>
            </a:r>
            <a:r>
              <a:rPr lang="de-CH" baseline="0" dirty="0">
                <a:sym typeface="Wingdings" panose="05000000000000000000" pitchFamily="2" charset="2"/>
              </a:rPr>
              <a:t> </a:t>
            </a:r>
            <a:r>
              <a:rPr lang="de-CH" baseline="0" dirty="0" err="1">
                <a:sym typeface="Wingdings" panose="05000000000000000000" pitchFamily="2" charset="2"/>
              </a:rPr>
              <a:t>for</a:t>
            </a:r>
            <a:r>
              <a:rPr lang="de-CH" baseline="0" dirty="0">
                <a:sym typeface="Wingdings" panose="05000000000000000000" pitchFamily="2" charset="2"/>
              </a:rPr>
              <a:t> </a:t>
            </a:r>
            <a:r>
              <a:rPr lang="de-CH" baseline="0" dirty="0" err="1">
                <a:sym typeface="Wingdings" panose="05000000000000000000" pitchFamily="2" charset="2"/>
              </a:rPr>
              <a:t>the</a:t>
            </a:r>
            <a:r>
              <a:rPr lang="de-CH" baseline="0" dirty="0">
                <a:sym typeface="Wingdings" panose="05000000000000000000" pitchFamily="2" charset="2"/>
              </a:rPr>
              <a:t> personal </a:t>
            </a:r>
            <a:r>
              <a:rPr lang="de-CH" baseline="0" dirty="0" err="1">
                <a:sym typeface="Wingdings" panose="05000000000000000000" pitchFamily="2" charset="2"/>
              </a:rPr>
              <a:t>mobility</a:t>
            </a:r>
            <a:r>
              <a:rPr lang="de-CH" baseline="0" dirty="0">
                <a:sym typeface="Wingdings" panose="05000000000000000000" pitchFamily="2" charset="2"/>
              </a:rPr>
              <a:t> </a:t>
            </a:r>
            <a:r>
              <a:rPr lang="de-CH" baseline="0" dirty="0" err="1">
                <a:sym typeface="Wingdings" panose="05000000000000000000" pitchFamily="2" charset="2"/>
              </a:rPr>
              <a:t>of</a:t>
            </a:r>
            <a:r>
              <a:rPr lang="de-CH" baseline="0" dirty="0">
                <a:sym typeface="Wingdings" panose="05000000000000000000" pitchFamily="2" charset="2"/>
              </a:rPr>
              <a:t> </a:t>
            </a:r>
            <a:r>
              <a:rPr lang="de-CH" baseline="0" dirty="0" err="1">
                <a:sym typeface="Wingdings" panose="05000000000000000000" pitchFamily="2" charset="2"/>
              </a:rPr>
              <a:t>electric</a:t>
            </a:r>
            <a:r>
              <a:rPr lang="de-CH" baseline="0" dirty="0">
                <a:sym typeface="Wingdings" panose="05000000000000000000" pitchFamily="2" charset="2"/>
              </a:rPr>
              <a:t> </a:t>
            </a:r>
            <a:r>
              <a:rPr lang="de-CH" baseline="0" dirty="0" err="1">
                <a:sym typeface="Wingdings" panose="05000000000000000000" pitchFamily="2" charset="2"/>
              </a:rPr>
              <a:t>vehicle</a:t>
            </a:r>
            <a:r>
              <a:rPr lang="de-CH" baseline="0" dirty="0">
                <a:sym typeface="Wingdings" panose="05000000000000000000" pitchFamily="2" charset="2"/>
              </a:rPr>
              <a:t> </a:t>
            </a:r>
            <a:r>
              <a:rPr lang="de-CH" baseline="0" dirty="0" err="1">
                <a:sym typeface="Wingdings" panose="05000000000000000000" pitchFamily="2" charset="2"/>
              </a:rPr>
              <a:t>users</a:t>
            </a:r>
            <a:r>
              <a:rPr lang="de-CH" baseline="0" dirty="0">
                <a:sym typeface="Wingdings" panose="05000000000000000000" pitchFamily="2" charset="2"/>
              </a:rPr>
              <a:t>.</a:t>
            </a:r>
            <a:endParaRPr lang="de-DE" dirty="0"/>
          </a:p>
        </p:txBody>
      </p:sp>
      <p:sp>
        <p:nvSpPr>
          <p:cNvPr id="4" name="Foliennummernplatzhalter 3"/>
          <p:cNvSpPr>
            <a:spLocks noGrp="1"/>
          </p:cNvSpPr>
          <p:nvPr>
            <p:ph type="sldNum" sz="quarter" idx="5"/>
          </p:nvPr>
        </p:nvSpPr>
        <p:spPr/>
        <p:txBody>
          <a:bodyPr/>
          <a:lstStyle/>
          <a:p>
            <a:fld id="{A51C0C35-A9A2-4EFD-9BAF-1E52E29E03D1}" type="slidenum">
              <a:rPr lang="de-CH" smtClean="0"/>
              <a:t>2</a:t>
            </a:fld>
            <a:endParaRPr lang="de-CH"/>
          </a:p>
        </p:txBody>
      </p:sp>
    </p:spTree>
    <p:extLst>
      <p:ext uri="{BB962C8B-B14F-4D97-AF65-F5344CB8AC3E}">
        <p14:creationId xmlns:p14="http://schemas.microsoft.com/office/powerpoint/2010/main" val="23182078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noProof="0" dirty="0"/>
              <a:t>For this analysis we fuse</a:t>
            </a:r>
            <a:r>
              <a:rPr lang="en-US" baseline="0" noProof="0" dirty="0"/>
              <a:t> data from the mobility domain together with data from the energy domain.</a:t>
            </a:r>
          </a:p>
          <a:p>
            <a:r>
              <a:rPr lang="en-US" baseline="0" noProof="0" dirty="0"/>
              <a:t>We use GPS tracking data and technical data recorded by the cars of 90 electric vehicle owners. This data allows us to know when the electric car is at home and how much energy is required to recharge it. </a:t>
            </a:r>
          </a:p>
          <a:p>
            <a:endParaRPr lang="en-US" baseline="0" noProof="0" dirty="0"/>
          </a:p>
          <a:p>
            <a:r>
              <a:rPr lang="en-US" baseline="0" noProof="0" dirty="0"/>
              <a:t>At the same time, we know the home addresses of the study participants and calculate their personal solar generation potential. This calculation is based on a </a:t>
            </a:r>
            <a:r>
              <a:rPr lang="en-US" noProof="0" dirty="0"/>
              <a:t>high-resolution digital elevation model and includes</a:t>
            </a:r>
            <a:r>
              <a:rPr lang="en-US" baseline="0" noProof="0" dirty="0"/>
              <a:t> the roof area, roof angle, potential shadowing effects and local weather conditions.</a:t>
            </a:r>
          </a:p>
          <a:p>
            <a:endParaRPr lang="en-US" noProof="0" dirty="0"/>
          </a:p>
        </p:txBody>
      </p:sp>
      <p:sp>
        <p:nvSpPr>
          <p:cNvPr id="4" name="Foliennummernplatzhalter 3"/>
          <p:cNvSpPr>
            <a:spLocks noGrp="1"/>
          </p:cNvSpPr>
          <p:nvPr>
            <p:ph type="sldNum" sz="quarter" idx="5"/>
          </p:nvPr>
        </p:nvSpPr>
        <p:spPr/>
        <p:txBody>
          <a:bodyPr/>
          <a:lstStyle/>
          <a:p>
            <a:fld id="{A51C0C35-A9A2-4EFD-9BAF-1E52E29E03D1}" type="slidenum">
              <a:rPr lang="de-CH" smtClean="0"/>
              <a:t>3</a:t>
            </a:fld>
            <a:endParaRPr lang="de-CH"/>
          </a:p>
        </p:txBody>
      </p:sp>
    </p:spTree>
    <p:extLst>
      <p:ext uri="{BB962C8B-B14F-4D97-AF65-F5344CB8AC3E}">
        <p14:creationId xmlns:p14="http://schemas.microsoft.com/office/powerpoint/2010/main" val="1247000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noProof="0" dirty="0"/>
              <a:t>With the combination of these data</a:t>
            </a:r>
            <a:r>
              <a:rPr lang="en-US" baseline="0" noProof="0" dirty="0"/>
              <a:t>, we have knowledge about the state of charge of the electric vehicle, weather or not the car is at home and the solar generation potential of the home associated to the car. We use these information to calculate how much of the energy demand used for mobility can be covered using local PV generation.  </a:t>
            </a:r>
            <a:endParaRPr lang="en-US" noProof="0" dirty="0"/>
          </a:p>
        </p:txBody>
      </p:sp>
      <p:sp>
        <p:nvSpPr>
          <p:cNvPr id="4" name="Foliennummernplatzhalter 3"/>
          <p:cNvSpPr>
            <a:spLocks noGrp="1"/>
          </p:cNvSpPr>
          <p:nvPr>
            <p:ph type="sldNum" sz="quarter" idx="5"/>
          </p:nvPr>
        </p:nvSpPr>
        <p:spPr/>
        <p:txBody>
          <a:bodyPr/>
          <a:lstStyle/>
          <a:p>
            <a:fld id="{A51C0C35-A9A2-4EFD-9BAF-1E52E29E03D1}" type="slidenum">
              <a:rPr lang="de-CH" smtClean="0"/>
              <a:t>4</a:t>
            </a:fld>
            <a:endParaRPr lang="de-CH"/>
          </a:p>
        </p:txBody>
      </p:sp>
    </p:spTree>
    <p:extLst>
      <p:ext uri="{BB962C8B-B14F-4D97-AF65-F5344CB8AC3E}">
        <p14:creationId xmlns:p14="http://schemas.microsoft.com/office/powerpoint/2010/main" val="40011045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noProof="0" dirty="0"/>
              <a:t>The special feature of our approach is that the results are based on real driving and charging behavior and that we can connect the data of each car to the house it actually belongs to.</a:t>
            </a:r>
          </a:p>
          <a:p>
            <a:endParaRPr lang="en-US" dirty="0"/>
          </a:p>
          <a:p>
            <a:r>
              <a:rPr lang="en-US" dirty="0"/>
              <a:t>Thank you for your attention and I hope to see you all at our booth</a:t>
            </a:r>
          </a:p>
          <a:p>
            <a:endParaRPr lang="en-US" dirty="0"/>
          </a:p>
        </p:txBody>
      </p:sp>
      <p:sp>
        <p:nvSpPr>
          <p:cNvPr id="4" name="Slide Number Placeholder 3"/>
          <p:cNvSpPr>
            <a:spLocks noGrp="1"/>
          </p:cNvSpPr>
          <p:nvPr>
            <p:ph type="sldNum" sz="quarter" idx="10"/>
          </p:nvPr>
        </p:nvSpPr>
        <p:spPr/>
        <p:txBody>
          <a:bodyPr/>
          <a:lstStyle/>
          <a:p>
            <a:fld id="{A51C0C35-A9A2-4EFD-9BAF-1E52E29E03D1}" type="slidenum">
              <a:rPr lang="de-CH" smtClean="0"/>
              <a:t>5</a:t>
            </a:fld>
            <a:endParaRPr lang="de-CH"/>
          </a:p>
        </p:txBody>
      </p:sp>
    </p:spTree>
    <p:extLst>
      <p:ext uri="{BB962C8B-B14F-4D97-AF65-F5344CB8AC3E}">
        <p14:creationId xmlns:p14="http://schemas.microsoft.com/office/powerpoint/2010/main" val="3262275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folie A">
    <p:spTree>
      <p:nvGrpSpPr>
        <p:cNvPr id="1" name=""/>
        <p:cNvGrpSpPr/>
        <p:nvPr/>
      </p:nvGrpSpPr>
      <p:grpSpPr>
        <a:xfrm>
          <a:off x="0" y="0"/>
          <a:ext cx="0" cy="0"/>
          <a:chOff x="0" y="0"/>
          <a:chExt cx="0" cy="0"/>
        </a:xfrm>
      </p:grpSpPr>
      <p:sp>
        <p:nvSpPr>
          <p:cNvPr id="3" name="Untertitel 2"/>
          <p:cNvSpPr>
            <a:spLocks noGrp="1"/>
          </p:cNvSpPr>
          <p:nvPr>
            <p:ph type="subTitle" idx="1"/>
          </p:nvPr>
        </p:nvSpPr>
        <p:spPr>
          <a:xfrm>
            <a:off x="431632" y="4563876"/>
            <a:ext cx="11323975" cy="1673412"/>
          </a:xfrm>
          <a:solidFill>
            <a:schemeClr val="bg2"/>
          </a:solidFill>
        </p:spPr>
        <p:txBody>
          <a:bodyPr lIns="144000" tIns="108000" bIns="0" anchor="t" anchorCtr="0"/>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de-DE" dirty="0"/>
          </a:p>
        </p:txBody>
      </p:sp>
      <p:sp>
        <p:nvSpPr>
          <p:cNvPr id="4" name="Datumsplatzhalter 3"/>
          <p:cNvSpPr>
            <a:spLocks noGrp="1"/>
          </p:cNvSpPr>
          <p:nvPr>
            <p:ph type="dt" sz="half" idx="10"/>
          </p:nvPr>
        </p:nvSpPr>
        <p:spPr/>
        <p:txBody>
          <a:bodyPr/>
          <a:lstStyle/>
          <a:p>
            <a:r>
              <a:rPr lang="de-DE"/>
              <a:t>22.10.2018</a:t>
            </a:r>
          </a:p>
        </p:txBody>
      </p:sp>
      <p:sp>
        <p:nvSpPr>
          <p:cNvPr id="5" name="Fußzeilenplatzhalter 4"/>
          <p:cNvSpPr>
            <a:spLocks noGrp="1"/>
          </p:cNvSpPr>
          <p:nvPr>
            <p:ph type="ftr" sz="quarter" idx="11"/>
          </p:nvPr>
        </p:nvSpPr>
        <p:spPr/>
        <p:txBody>
          <a:bodyPr/>
          <a:lstStyle/>
          <a:p>
            <a:r>
              <a:rPr lang="de-DE"/>
              <a:t>Henry Martin, René Buffat, Dominik Bucher, Martin Raubal</a:t>
            </a:r>
          </a:p>
        </p:txBody>
      </p:sp>
      <p:sp>
        <p:nvSpPr>
          <p:cNvPr id="6" name="Foliennummernplatzhalter 5"/>
          <p:cNvSpPr>
            <a:spLocks noGrp="1"/>
          </p:cNvSpPr>
          <p:nvPr>
            <p:ph type="sldNum" sz="quarter" idx="12"/>
          </p:nvPr>
        </p:nvSpPr>
        <p:spPr/>
        <p:txBody>
          <a:bodyPr/>
          <a:lstStyle/>
          <a:p>
            <a:fld id="{6C6AE60A-B69C-4790-82F7-3882EDF23186}" type="slidenum">
              <a:rPr lang="de-DE" smtClean="0"/>
              <a:t>‹Nr.›</a:t>
            </a:fld>
            <a:endParaRPr lang="de-DE"/>
          </a:p>
        </p:txBody>
      </p:sp>
      <p:sp>
        <p:nvSpPr>
          <p:cNvPr id="2" name="Titel 1"/>
          <p:cNvSpPr>
            <a:spLocks noGrp="1"/>
          </p:cNvSpPr>
          <p:nvPr>
            <p:ph type="ctrTitle"/>
          </p:nvPr>
        </p:nvSpPr>
        <p:spPr>
          <a:xfrm>
            <a:off x="431632" y="3429000"/>
            <a:ext cx="11323975" cy="1152128"/>
          </a:xfrm>
          <a:solidFill>
            <a:schemeClr val="bg2"/>
          </a:solidFill>
        </p:spPr>
        <p:txBody>
          <a:bodyPr wrap="square" lIns="144000" tIns="72000" anchor="t" anchorCtr="0"/>
          <a:lstStyle>
            <a:lvl1pPr>
              <a:lnSpc>
                <a:spcPct val="100000"/>
              </a:lnSpc>
              <a:spcBef>
                <a:spcPts val="0"/>
              </a:spcBef>
              <a:defRPr sz="3200">
                <a:solidFill>
                  <a:schemeClr val="bg1"/>
                </a:solidFill>
              </a:defRPr>
            </a:lvl1pPr>
          </a:lstStyle>
          <a:p>
            <a:r>
              <a:rPr lang="de-DE"/>
              <a:t>Mastertitelformat bearbeiten</a:t>
            </a:r>
            <a:endParaRPr lang="de-DE" dirty="0"/>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Kapitelauftakt B">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431632" y="612001"/>
            <a:ext cx="11323975" cy="5616575"/>
          </a:xfrm>
          <a:solidFill>
            <a:schemeClr val="tx1"/>
          </a:solidFill>
        </p:spPr>
        <p:txBody>
          <a:bodyPr lIns="144000" tIns="450000" bIns="0" anchor="t" anchorCtr="0"/>
          <a:lstStyle>
            <a:lvl1pPr>
              <a:lnSpc>
                <a:spcPct val="113000"/>
              </a:lnSpc>
              <a:defRPr sz="3200">
                <a:solidFill>
                  <a:schemeClr val="bg1"/>
                </a:solidFill>
              </a:defRPr>
            </a:lvl1pPr>
          </a:lstStyle>
          <a:p>
            <a:r>
              <a:rPr lang="de-DE" dirty="0"/>
              <a:t>Titel und Hintergrundfarbe bearbeiten</a:t>
            </a:r>
          </a:p>
        </p:txBody>
      </p:sp>
      <p:sp>
        <p:nvSpPr>
          <p:cNvPr id="3" name="Datumsplatzhalter 2"/>
          <p:cNvSpPr>
            <a:spLocks noGrp="1"/>
          </p:cNvSpPr>
          <p:nvPr>
            <p:ph type="dt" sz="half" idx="10"/>
          </p:nvPr>
        </p:nvSpPr>
        <p:spPr/>
        <p:txBody>
          <a:bodyPr/>
          <a:lstStyle/>
          <a:p>
            <a:r>
              <a:rPr lang="de-DE"/>
              <a:t>22.10.2018</a:t>
            </a:r>
          </a:p>
        </p:txBody>
      </p:sp>
      <p:sp>
        <p:nvSpPr>
          <p:cNvPr id="4" name="Fußzeilenplatzhalter 3"/>
          <p:cNvSpPr>
            <a:spLocks noGrp="1"/>
          </p:cNvSpPr>
          <p:nvPr>
            <p:ph type="ftr" sz="quarter" idx="11"/>
          </p:nvPr>
        </p:nvSpPr>
        <p:spPr/>
        <p:txBody>
          <a:bodyPr/>
          <a:lstStyle/>
          <a:p>
            <a:r>
              <a:rPr lang="de-DE"/>
              <a:t>Henry Martin, René Buffat, Dominik Bucher, Martin Raubal</a:t>
            </a:r>
          </a:p>
        </p:txBody>
      </p:sp>
      <p:sp>
        <p:nvSpPr>
          <p:cNvPr id="5" name="Foliennummernplatzhalter 4"/>
          <p:cNvSpPr>
            <a:spLocks noGrp="1"/>
          </p:cNvSpPr>
          <p:nvPr>
            <p:ph type="sldNum" sz="quarter" idx="12"/>
          </p:nvPr>
        </p:nvSpPr>
        <p:spPr/>
        <p:txBody>
          <a:bodyPr/>
          <a:lstStyle/>
          <a:p>
            <a:fld id="{6C6AE60A-B69C-4790-82F7-3882EDF23186}" type="slidenum">
              <a:rPr lang="de-DE" smtClean="0"/>
              <a:t>‹Nr.›</a:t>
            </a:fld>
            <a:endParaRPr lang="de-DE"/>
          </a:p>
        </p:txBody>
      </p:sp>
    </p:spTree>
    <p:extLst>
      <p:ext uri="{BB962C8B-B14F-4D97-AF65-F5344CB8AC3E}">
        <p14:creationId xmlns:p14="http://schemas.microsoft.com/office/powerpoint/2010/main" val="74804412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folie B">
    <p:spTree>
      <p:nvGrpSpPr>
        <p:cNvPr id="1" name=""/>
        <p:cNvGrpSpPr/>
        <p:nvPr/>
      </p:nvGrpSpPr>
      <p:grpSpPr>
        <a:xfrm>
          <a:off x="0" y="0"/>
          <a:ext cx="0" cy="0"/>
          <a:chOff x="0" y="0"/>
          <a:chExt cx="0" cy="0"/>
        </a:xfrm>
      </p:grpSpPr>
      <p:sp>
        <p:nvSpPr>
          <p:cNvPr id="2" name="Titel 1"/>
          <p:cNvSpPr>
            <a:spLocks noGrp="1"/>
          </p:cNvSpPr>
          <p:nvPr>
            <p:ph type="ctrTitle"/>
          </p:nvPr>
        </p:nvSpPr>
        <p:spPr>
          <a:xfrm>
            <a:off x="431632" y="4823306"/>
            <a:ext cx="11323975" cy="1013969"/>
          </a:xfrm>
          <a:solidFill>
            <a:schemeClr val="bg2"/>
          </a:solidFill>
        </p:spPr>
        <p:txBody>
          <a:bodyPr wrap="square" lIns="144000" tIns="108000" anchor="t" anchorCtr="0"/>
          <a:lstStyle>
            <a:lvl1pPr>
              <a:lnSpc>
                <a:spcPct val="100000"/>
              </a:lnSpc>
              <a:spcBef>
                <a:spcPts val="0"/>
              </a:spcBef>
              <a:defRPr sz="2800" baseline="0">
                <a:solidFill>
                  <a:schemeClr val="bg1"/>
                </a:solidFill>
              </a:defRPr>
            </a:lvl1pPr>
          </a:lstStyle>
          <a:p>
            <a:r>
              <a:rPr lang="de-DE"/>
              <a:t>Mastertitelformat bearbeiten</a:t>
            </a:r>
            <a:endParaRPr lang="de-DE" dirty="0"/>
          </a:p>
        </p:txBody>
      </p:sp>
      <p:sp>
        <p:nvSpPr>
          <p:cNvPr id="3" name="Untertitel 2"/>
          <p:cNvSpPr>
            <a:spLocks noGrp="1"/>
          </p:cNvSpPr>
          <p:nvPr>
            <p:ph type="subTitle" idx="1"/>
          </p:nvPr>
        </p:nvSpPr>
        <p:spPr>
          <a:xfrm>
            <a:off x="431632" y="5809754"/>
            <a:ext cx="11323975" cy="427535"/>
          </a:xfrm>
          <a:solidFill>
            <a:schemeClr val="bg2"/>
          </a:solidFill>
        </p:spPr>
        <p:txBody>
          <a:bodyPr lIns="144000" bIns="108000" anchor="b" anchorCtr="0">
            <a:noAutofit/>
          </a:bodyPr>
          <a:lstStyle>
            <a:lvl1pPr marL="0" indent="0" algn="l">
              <a:lnSpc>
                <a:spcPct val="100000"/>
              </a:lnSpc>
              <a:buNone/>
              <a:defRPr sz="18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de-DE" dirty="0"/>
          </a:p>
        </p:txBody>
      </p:sp>
      <p:sp>
        <p:nvSpPr>
          <p:cNvPr id="4" name="Datumsplatzhalter 3"/>
          <p:cNvSpPr>
            <a:spLocks noGrp="1"/>
          </p:cNvSpPr>
          <p:nvPr>
            <p:ph type="dt" sz="half" idx="10"/>
          </p:nvPr>
        </p:nvSpPr>
        <p:spPr/>
        <p:txBody>
          <a:bodyPr/>
          <a:lstStyle/>
          <a:p>
            <a:r>
              <a:rPr lang="de-DE"/>
              <a:t>22.10.2018</a:t>
            </a:r>
          </a:p>
        </p:txBody>
      </p:sp>
      <p:sp>
        <p:nvSpPr>
          <p:cNvPr id="5" name="Fußzeilenplatzhalter 4"/>
          <p:cNvSpPr>
            <a:spLocks noGrp="1"/>
          </p:cNvSpPr>
          <p:nvPr>
            <p:ph type="ftr" sz="quarter" idx="11"/>
          </p:nvPr>
        </p:nvSpPr>
        <p:spPr/>
        <p:txBody>
          <a:bodyPr/>
          <a:lstStyle/>
          <a:p>
            <a:r>
              <a:rPr lang="de-DE"/>
              <a:t>Henry Martin, René Buffat, Dominik Bucher, Martin Raubal</a:t>
            </a:r>
          </a:p>
        </p:txBody>
      </p:sp>
      <p:sp>
        <p:nvSpPr>
          <p:cNvPr id="6" name="Foliennummernplatzhalter 5"/>
          <p:cNvSpPr>
            <a:spLocks noGrp="1"/>
          </p:cNvSpPr>
          <p:nvPr>
            <p:ph type="sldNum" sz="quarter" idx="12"/>
          </p:nvPr>
        </p:nvSpPr>
        <p:spPr/>
        <p:txBody>
          <a:bodyPr/>
          <a:lstStyle/>
          <a:p>
            <a:fld id="{6C6AE60A-B69C-4790-82F7-3882EDF23186}" type="slidenum">
              <a:rPr lang="de-DE" smtClean="0"/>
              <a:t>‹Nr.›</a:t>
            </a:fld>
            <a:endParaRPr lang="de-DE"/>
          </a:p>
        </p:txBody>
      </p:sp>
      <p:sp>
        <p:nvSpPr>
          <p:cNvPr id="10" name="Bildplatzhalter 9"/>
          <p:cNvSpPr>
            <a:spLocks noGrp="1"/>
          </p:cNvSpPr>
          <p:nvPr>
            <p:ph type="pic" sz="quarter" idx="13"/>
          </p:nvPr>
        </p:nvSpPr>
        <p:spPr>
          <a:xfrm>
            <a:off x="431632" y="620713"/>
            <a:ext cx="11323975" cy="4204512"/>
          </a:xfrm>
          <a:noFill/>
        </p:spPr>
        <p:txBody>
          <a:bodyPr/>
          <a:lstStyle>
            <a:lvl1pPr marL="0" indent="0">
              <a:buNone/>
              <a:defRPr/>
            </a:lvl1pPr>
          </a:lstStyle>
          <a:p>
            <a:r>
              <a:rPr lang="de-DE"/>
              <a:t>Bild durch Klicken auf Symbol hinzufügen</a:t>
            </a:r>
            <a:endParaRPr lang="de-CH" dirty="0"/>
          </a:p>
        </p:txBody>
      </p:sp>
    </p:spTree>
    <p:extLst>
      <p:ext uri="{BB962C8B-B14F-4D97-AF65-F5344CB8AC3E}">
        <p14:creationId xmlns:p14="http://schemas.microsoft.com/office/powerpoint/2010/main" val="82600996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elfolie C">
    <p:spTree>
      <p:nvGrpSpPr>
        <p:cNvPr id="1" name=""/>
        <p:cNvGrpSpPr/>
        <p:nvPr/>
      </p:nvGrpSpPr>
      <p:grpSpPr>
        <a:xfrm>
          <a:off x="0" y="0"/>
          <a:ext cx="0" cy="0"/>
          <a:chOff x="0" y="0"/>
          <a:chExt cx="0" cy="0"/>
        </a:xfrm>
      </p:grpSpPr>
      <p:sp>
        <p:nvSpPr>
          <p:cNvPr id="2" name="Titel 1"/>
          <p:cNvSpPr>
            <a:spLocks noGrp="1"/>
          </p:cNvSpPr>
          <p:nvPr>
            <p:ph type="ctrTitle"/>
          </p:nvPr>
        </p:nvSpPr>
        <p:spPr>
          <a:xfrm>
            <a:off x="431632" y="4823306"/>
            <a:ext cx="11323975" cy="1013969"/>
          </a:xfrm>
          <a:noFill/>
        </p:spPr>
        <p:txBody>
          <a:bodyPr wrap="square" lIns="144000" tIns="108000" anchor="t" anchorCtr="0"/>
          <a:lstStyle>
            <a:lvl1pPr>
              <a:lnSpc>
                <a:spcPct val="100000"/>
              </a:lnSpc>
              <a:spcBef>
                <a:spcPts val="0"/>
              </a:spcBef>
              <a:defRPr sz="2800" baseline="0">
                <a:solidFill>
                  <a:schemeClr val="tx1"/>
                </a:solidFill>
              </a:defRPr>
            </a:lvl1pPr>
          </a:lstStyle>
          <a:p>
            <a:r>
              <a:rPr lang="de-DE"/>
              <a:t>Mastertitelformat bearbeiten</a:t>
            </a:r>
            <a:endParaRPr lang="de-DE" dirty="0"/>
          </a:p>
        </p:txBody>
      </p:sp>
      <p:sp>
        <p:nvSpPr>
          <p:cNvPr id="3" name="Untertitel 2"/>
          <p:cNvSpPr>
            <a:spLocks noGrp="1"/>
          </p:cNvSpPr>
          <p:nvPr>
            <p:ph type="subTitle" idx="1"/>
          </p:nvPr>
        </p:nvSpPr>
        <p:spPr>
          <a:xfrm>
            <a:off x="431632" y="5809754"/>
            <a:ext cx="11323975" cy="427535"/>
          </a:xfrm>
          <a:noFill/>
        </p:spPr>
        <p:txBody>
          <a:bodyPr lIns="144000" bIns="108000" anchor="b" anchorCtr="0">
            <a:noAutofit/>
          </a:bodyPr>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de-DE" dirty="0"/>
          </a:p>
        </p:txBody>
      </p:sp>
      <p:sp>
        <p:nvSpPr>
          <p:cNvPr id="4" name="Datumsplatzhalter 3"/>
          <p:cNvSpPr>
            <a:spLocks noGrp="1"/>
          </p:cNvSpPr>
          <p:nvPr>
            <p:ph type="dt" sz="half" idx="10"/>
          </p:nvPr>
        </p:nvSpPr>
        <p:spPr/>
        <p:txBody>
          <a:bodyPr/>
          <a:lstStyle/>
          <a:p>
            <a:r>
              <a:rPr lang="de-DE"/>
              <a:t>22.10.2018</a:t>
            </a:r>
          </a:p>
        </p:txBody>
      </p:sp>
      <p:sp>
        <p:nvSpPr>
          <p:cNvPr id="5" name="Fußzeilenplatzhalter 4"/>
          <p:cNvSpPr>
            <a:spLocks noGrp="1"/>
          </p:cNvSpPr>
          <p:nvPr>
            <p:ph type="ftr" sz="quarter" idx="11"/>
          </p:nvPr>
        </p:nvSpPr>
        <p:spPr/>
        <p:txBody>
          <a:bodyPr/>
          <a:lstStyle/>
          <a:p>
            <a:r>
              <a:rPr lang="de-DE"/>
              <a:t>Henry Martin, René Buffat, Dominik Bucher, Martin Raubal</a:t>
            </a:r>
          </a:p>
        </p:txBody>
      </p:sp>
      <p:sp>
        <p:nvSpPr>
          <p:cNvPr id="6" name="Foliennummernplatzhalter 5"/>
          <p:cNvSpPr>
            <a:spLocks noGrp="1"/>
          </p:cNvSpPr>
          <p:nvPr>
            <p:ph type="sldNum" sz="quarter" idx="12"/>
          </p:nvPr>
        </p:nvSpPr>
        <p:spPr/>
        <p:txBody>
          <a:bodyPr/>
          <a:lstStyle/>
          <a:p>
            <a:fld id="{6C6AE60A-B69C-4790-82F7-3882EDF23186}" type="slidenum">
              <a:rPr lang="de-DE" smtClean="0"/>
              <a:t>‹Nr.›</a:t>
            </a:fld>
            <a:endParaRPr lang="de-DE"/>
          </a:p>
        </p:txBody>
      </p:sp>
      <p:sp>
        <p:nvSpPr>
          <p:cNvPr id="10" name="Bildplatzhalter 9"/>
          <p:cNvSpPr>
            <a:spLocks noGrp="1"/>
          </p:cNvSpPr>
          <p:nvPr>
            <p:ph type="pic" sz="quarter" idx="13"/>
          </p:nvPr>
        </p:nvSpPr>
        <p:spPr>
          <a:xfrm>
            <a:off x="431632" y="620714"/>
            <a:ext cx="11323975" cy="4204513"/>
          </a:xfrm>
          <a:noFill/>
        </p:spPr>
        <p:txBody>
          <a:bodyPr/>
          <a:lstStyle>
            <a:lvl1pPr marL="0" indent="0">
              <a:buNone/>
              <a:defRPr/>
            </a:lvl1pPr>
          </a:lstStyle>
          <a:p>
            <a:r>
              <a:rPr lang="de-DE"/>
              <a:t>Bild durch Klicken auf Symbol hinzufügen</a:t>
            </a:r>
            <a:endParaRPr lang="de-CH" dirty="0"/>
          </a:p>
        </p:txBody>
      </p:sp>
    </p:spTree>
    <p:extLst>
      <p:ext uri="{BB962C8B-B14F-4D97-AF65-F5344CB8AC3E}">
        <p14:creationId xmlns:p14="http://schemas.microsoft.com/office/powerpoint/2010/main" val="1490291718"/>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folie D (Hintergrundbild)">
    <p:spTree>
      <p:nvGrpSpPr>
        <p:cNvPr id="1" name=""/>
        <p:cNvGrpSpPr/>
        <p:nvPr/>
      </p:nvGrpSpPr>
      <p:grpSpPr>
        <a:xfrm>
          <a:off x="0" y="0"/>
          <a:ext cx="0" cy="0"/>
          <a:chOff x="0" y="0"/>
          <a:chExt cx="0" cy="0"/>
        </a:xfrm>
      </p:grpSpPr>
      <p:pic>
        <p:nvPicPr>
          <p:cNvPr id="5" name="Grafik 4">
            <a:extLst>
              <a:ext uri="{FF2B5EF4-FFF2-40B4-BE49-F238E27FC236}">
                <a16:creationId xmlns:a16="http://schemas.microsoft.com/office/drawing/2014/main" id="{02E647CB-D538-4284-A5BE-BE85B6AB57E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2870" b="30654"/>
          <a:stretch/>
        </p:blipFill>
        <p:spPr>
          <a:xfrm>
            <a:off x="0" y="0"/>
            <a:ext cx="12187238" cy="6858000"/>
          </a:xfrm>
          <a:prstGeom prst="rect">
            <a:avLst/>
          </a:prstGeom>
        </p:spPr>
      </p:pic>
      <p:sp>
        <p:nvSpPr>
          <p:cNvPr id="3" name="Untertitel 2"/>
          <p:cNvSpPr>
            <a:spLocks noGrp="1"/>
          </p:cNvSpPr>
          <p:nvPr>
            <p:ph type="subTitle" idx="1"/>
          </p:nvPr>
        </p:nvSpPr>
        <p:spPr>
          <a:xfrm>
            <a:off x="431631" y="620714"/>
            <a:ext cx="11323973" cy="465726"/>
          </a:xfrm>
          <a:solidFill>
            <a:schemeClr val="bg1"/>
          </a:solidFill>
          <a:ln>
            <a:noFill/>
          </a:ln>
        </p:spPr>
        <p:txBody>
          <a:bodyPr lIns="144000" tIns="108000" anchor="t" anchorCtr="0"/>
          <a:lstStyle>
            <a:lvl1pPr marL="0" indent="0" algn="l">
              <a:lnSpc>
                <a:spcPct val="100000"/>
              </a:lnSpc>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de-DE" dirty="0"/>
          </a:p>
        </p:txBody>
      </p:sp>
      <p:grpSp>
        <p:nvGrpSpPr>
          <p:cNvPr id="6" name="Gruppieren 5"/>
          <p:cNvGrpSpPr/>
          <p:nvPr userDrawn="1"/>
        </p:nvGrpSpPr>
        <p:grpSpPr>
          <a:xfrm>
            <a:off x="190426" y="152401"/>
            <a:ext cx="11806387" cy="612775"/>
            <a:chOff x="142875" y="152400"/>
            <a:chExt cx="8858250" cy="612775"/>
          </a:xfrm>
        </p:grpSpPr>
        <p:sp>
          <p:nvSpPr>
            <p:cNvPr id="7" name="Rechteck 6"/>
            <p:cNvSpPr/>
            <p:nvPr userDrawn="1"/>
          </p:nvSpPr>
          <p:spPr>
            <a:xfrm>
              <a:off x="142875" y="152400"/>
              <a:ext cx="8858250" cy="46831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9" name="Rechteck 8"/>
            <p:cNvSpPr/>
            <p:nvPr userDrawn="1"/>
          </p:nvSpPr>
          <p:spPr>
            <a:xfrm>
              <a:off x="142875" y="597694"/>
              <a:ext cx="180975" cy="1674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11" name="Rechteck 10"/>
            <p:cNvSpPr/>
            <p:nvPr userDrawn="1"/>
          </p:nvSpPr>
          <p:spPr>
            <a:xfrm>
              <a:off x="8820150" y="597693"/>
              <a:ext cx="180975" cy="16748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pic>
          <p:nvPicPr>
            <p:cNvPr id="12" name="Bild 18" descr="g_eth_logo_kurz_neg_Schutzraum.eps"/>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324000" y="306000"/>
              <a:ext cx="783306" cy="170449"/>
            </a:xfrm>
            <a:prstGeom prst="rect">
              <a:avLst/>
            </a:prstGeom>
            <a:noFill/>
            <a:ln>
              <a:noFill/>
            </a:ln>
          </p:spPr>
        </p:pic>
      </p:grpSp>
      <p:sp>
        <p:nvSpPr>
          <p:cNvPr id="2" name="Titel 1"/>
          <p:cNvSpPr>
            <a:spLocks noGrp="1"/>
          </p:cNvSpPr>
          <p:nvPr>
            <p:ph type="ctrTitle"/>
          </p:nvPr>
        </p:nvSpPr>
        <p:spPr>
          <a:xfrm>
            <a:off x="431632" y="1063255"/>
            <a:ext cx="11323974" cy="960809"/>
          </a:xfrm>
          <a:solidFill>
            <a:schemeClr val="bg1"/>
          </a:solidFill>
        </p:spPr>
        <p:txBody>
          <a:bodyPr wrap="square" lIns="144000" tIns="0" anchor="t" anchorCtr="0"/>
          <a:lstStyle>
            <a:lvl1pPr>
              <a:lnSpc>
                <a:spcPct val="100000"/>
              </a:lnSpc>
              <a:spcBef>
                <a:spcPts val="0"/>
              </a:spcBef>
              <a:defRPr sz="2800"/>
            </a:lvl1pPr>
          </a:lstStyle>
          <a:p>
            <a:r>
              <a:rPr lang="de-DE"/>
              <a:t>Mastertitelformat bearbeiten</a:t>
            </a:r>
            <a:endParaRPr lang="de-DE" dirty="0"/>
          </a:p>
        </p:txBody>
      </p:sp>
    </p:spTree>
    <p:extLst>
      <p:ext uri="{BB962C8B-B14F-4D97-AF65-F5344CB8AC3E}">
        <p14:creationId xmlns:p14="http://schemas.microsoft.com/office/powerpoint/2010/main" val="1980723131"/>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halt 1-spaltig">
    <p:spTree>
      <p:nvGrpSpPr>
        <p:cNvPr id="1" name=""/>
        <p:cNvGrpSpPr/>
        <p:nvPr/>
      </p:nvGrpSpPr>
      <p:grpSpPr>
        <a:xfrm>
          <a:off x="0" y="0"/>
          <a:ext cx="0" cy="0"/>
          <a:chOff x="0" y="0"/>
          <a:chExt cx="0" cy="0"/>
        </a:xfrm>
      </p:grpSpPr>
      <p:sp>
        <p:nvSpPr>
          <p:cNvPr id="3" name="Inhaltsplatzhalter 2"/>
          <p:cNvSpPr>
            <a:spLocks noGrp="1"/>
          </p:cNvSpPr>
          <p:nvPr>
            <p:ph idx="1"/>
          </p:nvPr>
        </p:nvSpPr>
        <p:spPr>
          <a:xfrm>
            <a:off x="431632" y="2024064"/>
            <a:ext cx="11323975" cy="421004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de-DE" dirty="0"/>
          </a:p>
        </p:txBody>
      </p:sp>
      <p:sp>
        <p:nvSpPr>
          <p:cNvPr id="4" name="Datumsplatzhalter 3"/>
          <p:cNvSpPr>
            <a:spLocks noGrp="1"/>
          </p:cNvSpPr>
          <p:nvPr>
            <p:ph type="dt" sz="half" idx="10"/>
          </p:nvPr>
        </p:nvSpPr>
        <p:spPr/>
        <p:txBody>
          <a:bodyPr/>
          <a:lstStyle/>
          <a:p>
            <a:r>
              <a:rPr lang="de-DE"/>
              <a:t>22.10.2018</a:t>
            </a:r>
          </a:p>
        </p:txBody>
      </p:sp>
      <p:sp>
        <p:nvSpPr>
          <p:cNvPr id="5" name="Fußzeilenplatzhalter 4"/>
          <p:cNvSpPr>
            <a:spLocks noGrp="1"/>
          </p:cNvSpPr>
          <p:nvPr>
            <p:ph type="ftr" sz="quarter" idx="11"/>
          </p:nvPr>
        </p:nvSpPr>
        <p:spPr/>
        <p:txBody>
          <a:bodyPr/>
          <a:lstStyle/>
          <a:p>
            <a:r>
              <a:rPr lang="de-DE"/>
              <a:t>Henry Martin, René Buffat, Dominik Bucher, Martin Raubal</a:t>
            </a:r>
          </a:p>
        </p:txBody>
      </p:sp>
      <p:sp>
        <p:nvSpPr>
          <p:cNvPr id="6" name="Foliennummernplatzhalter 5"/>
          <p:cNvSpPr>
            <a:spLocks noGrp="1"/>
          </p:cNvSpPr>
          <p:nvPr>
            <p:ph type="sldNum" sz="quarter" idx="12"/>
          </p:nvPr>
        </p:nvSpPr>
        <p:spPr/>
        <p:txBody>
          <a:bodyPr/>
          <a:lstStyle/>
          <a:p>
            <a:fld id="{6C6AE60A-B69C-4790-82F7-3882EDF23186}" type="slidenum">
              <a:rPr lang="de-DE" smtClean="0"/>
              <a:t>‹Nr.›</a:t>
            </a:fld>
            <a:endParaRPr lang="de-DE"/>
          </a:p>
        </p:txBody>
      </p:sp>
      <p:sp>
        <p:nvSpPr>
          <p:cNvPr id="7" name="Titel 6"/>
          <p:cNvSpPr>
            <a:spLocks noGrp="1"/>
          </p:cNvSpPr>
          <p:nvPr>
            <p:ph type="title"/>
          </p:nvPr>
        </p:nvSpPr>
        <p:spPr>
          <a:solidFill>
            <a:schemeClr val="bg1"/>
          </a:solidFill>
        </p:spPr>
        <p:txBody>
          <a:bodyPr/>
          <a:lstStyle/>
          <a:p>
            <a:r>
              <a:rPr lang="de-DE"/>
              <a:t>Mastertitelformat bearbeiten</a:t>
            </a:r>
            <a:endParaRPr lang="de-CH"/>
          </a:p>
        </p:txBody>
      </p:sp>
    </p:spTree>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 2-spaltig">
    <p:spTree>
      <p:nvGrpSpPr>
        <p:cNvPr id="1" name=""/>
        <p:cNvGrpSpPr/>
        <p:nvPr/>
      </p:nvGrpSpPr>
      <p:grpSpPr>
        <a:xfrm>
          <a:off x="0" y="0"/>
          <a:ext cx="0" cy="0"/>
          <a:chOff x="0" y="0"/>
          <a:chExt cx="0" cy="0"/>
        </a:xfrm>
      </p:grpSpPr>
      <p:sp>
        <p:nvSpPr>
          <p:cNvPr id="3" name="Inhaltsplatzhalter 2"/>
          <p:cNvSpPr>
            <a:spLocks noGrp="1"/>
          </p:cNvSpPr>
          <p:nvPr>
            <p:ph sz="half" idx="1" hasCustomPrompt="1"/>
          </p:nvPr>
        </p:nvSpPr>
        <p:spPr>
          <a:xfrm>
            <a:off x="431631" y="2024064"/>
            <a:ext cx="5469863"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marL="1077913" indent="-177800">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p:txBody>
      </p:sp>
      <p:sp>
        <p:nvSpPr>
          <p:cNvPr id="4" name="Inhaltsplatzhalter 3"/>
          <p:cNvSpPr>
            <a:spLocks noGrp="1"/>
          </p:cNvSpPr>
          <p:nvPr>
            <p:ph sz="half" idx="2" hasCustomPrompt="1"/>
          </p:nvPr>
        </p:nvSpPr>
        <p:spPr>
          <a:xfrm>
            <a:off x="6285565" y="2024064"/>
            <a:ext cx="5470041" cy="4213225"/>
          </a:xfrm>
        </p:spPr>
        <p:txBody>
          <a:bodyPr lIns="140400" rIns="0"/>
          <a:lstStyle>
            <a:lvl1pPr>
              <a:lnSpc>
                <a:spcPct val="100000"/>
              </a:lnSpc>
              <a:spcBef>
                <a:spcPts val="500"/>
              </a:spcBef>
              <a:defRPr sz="2000"/>
            </a:lvl1pPr>
            <a:lvl2pPr>
              <a:lnSpc>
                <a:spcPct val="100000"/>
              </a:lnSpc>
              <a:spcBef>
                <a:spcPts val="400"/>
              </a:spcBef>
              <a:defRPr sz="1800"/>
            </a:lvl2pPr>
            <a:lvl3pPr>
              <a:lnSpc>
                <a:spcPct val="100000"/>
              </a:lnSpc>
              <a:spcBef>
                <a:spcPts val="400"/>
              </a:spcBef>
              <a:defRPr sz="1600"/>
            </a:lvl3pPr>
            <a:lvl4pPr>
              <a:lnSpc>
                <a:spcPct val="100000"/>
              </a:lnSpc>
              <a:spcBef>
                <a:spcPts val="400"/>
              </a:spcBef>
              <a:defRPr sz="1400"/>
            </a:lvl4pPr>
            <a:lvl5pPr>
              <a:defRPr sz="1400"/>
            </a:lvl5pPr>
            <a:lvl6pPr>
              <a:defRPr sz="1800"/>
            </a:lvl6pPr>
            <a:lvl7pPr>
              <a:defRPr sz="1800"/>
            </a:lvl7pPr>
            <a:lvl8pPr>
              <a:defRPr sz="1800"/>
            </a:lvl8pPr>
            <a:lvl9pPr>
              <a:defRPr sz="1800"/>
            </a:lvl9p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p:txBody>
      </p:sp>
      <p:sp>
        <p:nvSpPr>
          <p:cNvPr id="5" name="Datumsplatzhalter 4"/>
          <p:cNvSpPr>
            <a:spLocks noGrp="1"/>
          </p:cNvSpPr>
          <p:nvPr>
            <p:ph type="dt" sz="half" idx="10"/>
          </p:nvPr>
        </p:nvSpPr>
        <p:spPr/>
        <p:txBody>
          <a:bodyPr/>
          <a:lstStyle/>
          <a:p>
            <a:r>
              <a:rPr lang="de-DE"/>
              <a:t>22.10.2018</a:t>
            </a:r>
          </a:p>
        </p:txBody>
      </p:sp>
      <p:sp>
        <p:nvSpPr>
          <p:cNvPr id="6" name="Fußzeilenplatzhalter 5"/>
          <p:cNvSpPr>
            <a:spLocks noGrp="1"/>
          </p:cNvSpPr>
          <p:nvPr>
            <p:ph type="ftr" sz="quarter" idx="11"/>
          </p:nvPr>
        </p:nvSpPr>
        <p:spPr/>
        <p:txBody>
          <a:bodyPr/>
          <a:lstStyle/>
          <a:p>
            <a:r>
              <a:rPr lang="de-DE"/>
              <a:t>Henry Martin, René Buffat, Dominik Bucher, Martin Raubal</a:t>
            </a:r>
          </a:p>
        </p:txBody>
      </p:sp>
      <p:sp>
        <p:nvSpPr>
          <p:cNvPr id="7" name="Foliennummernplatzhalter 6"/>
          <p:cNvSpPr>
            <a:spLocks noGrp="1"/>
          </p:cNvSpPr>
          <p:nvPr>
            <p:ph type="sldNum" sz="quarter" idx="12"/>
          </p:nvPr>
        </p:nvSpPr>
        <p:spPr/>
        <p:txBody>
          <a:bodyPr/>
          <a:lstStyle/>
          <a:p>
            <a:fld id="{6C6AE60A-B69C-4790-82F7-3882EDF23186}" type="slidenum">
              <a:rPr lang="de-DE" smtClean="0"/>
              <a:t>‹Nr.›</a:t>
            </a:fld>
            <a:endParaRPr lang="de-DE"/>
          </a:p>
        </p:txBody>
      </p:sp>
      <p:sp>
        <p:nvSpPr>
          <p:cNvPr id="8" name="Titel 7"/>
          <p:cNvSpPr>
            <a:spLocks noGrp="1"/>
          </p:cNvSpPr>
          <p:nvPr>
            <p:ph type="title"/>
          </p:nvPr>
        </p:nvSpPr>
        <p:spPr>
          <a:solidFill>
            <a:schemeClr val="bg1"/>
          </a:solidFill>
        </p:spPr>
        <p:txBody>
          <a:bodyPr/>
          <a:lstStyle/>
          <a:p>
            <a:r>
              <a:rPr lang="de-DE"/>
              <a:t>Mastertitelformat bearbeiten</a:t>
            </a:r>
            <a:endParaRPr lang="de-CH"/>
          </a:p>
        </p:txBody>
      </p:sp>
    </p:spTree>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 Freifläche">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r>
              <a:rPr lang="de-DE"/>
              <a:t>22.10.2018</a:t>
            </a:r>
          </a:p>
        </p:txBody>
      </p:sp>
      <p:sp>
        <p:nvSpPr>
          <p:cNvPr id="3" name="Fußzeilenplatzhalter 2"/>
          <p:cNvSpPr>
            <a:spLocks noGrp="1"/>
          </p:cNvSpPr>
          <p:nvPr>
            <p:ph type="ftr" sz="quarter" idx="11"/>
          </p:nvPr>
        </p:nvSpPr>
        <p:spPr/>
        <p:txBody>
          <a:bodyPr/>
          <a:lstStyle/>
          <a:p>
            <a:r>
              <a:rPr lang="de-DE"/>
              <a:t>Henry Martin, René Buffat, Dominik Bucher, Martin Raubal</a:t>
            </a:r>
          </a:p>
        </p:txBody>
      </p:sp>
      <p:sp>
        <p:nvSpPr>
          <p:cNvPr id="4" name="Foliennummernplatzhalter 3"/>
          <p:cNvSpPr>
            <a:spLocks noGrp="1"/>
          </p:cNvSpPr>
          <p:nvPr>
            <p:ph type="sldNum" sz="quarter" idx="12"/>
          </p:nvPr>
        </p:nvSpPr>
        <p:spPr/>
        <p:txBody>
          <a:bodyPr/>
          <a:lstStyle/>
          <a:p>
            <a:fld id="{6C6AE60A-B69C-4790-82F7-3882EDF23186}" type="slidenum">
              <a:rPr lang="de-DE" smtClean="0"/>
              <a:t>‹Nr.›</a:t>
            </a:fld>
            <a:endParaRPr lang="de-DE"/>
          </a:p>
        </p:txBody>
      </p:sp>
      <p:sp>
        <p:nvSpPr>
          <p:cNvPr id="5" name="Titel 4"/>
          <p:cNvSpPr>
            <a:spLocks noGrp="1"/>
          </p:cNvSpPr>
          <p:nvPr>
            <p:ph type="title"/>
          </p:nvPr>
        </p:nvSpPr>
        <p:spPr/>
        <p:txBody>
          <a:bodyPr/>
          <a:lstStyle/>
          <a:p>
            <a:r>
              <a:rPr lang="de-DE"/>
              <a:t>Mastertitelformat bearbeiten</a:t>
            </a:r>
            <a:endParaRPr lang="de-CH"/>
          </a:p>
        </p:txBody>
      </p:sp>
    </p:spTree>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 Vollbild">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de-DE"/>
              <a:t>22.10.2018</a:t>
            </a:r>
          </a:p>
        </p:txBody>
      </p:sp>
      <p:sp>
        <p:nvSpPr>
          <p:cNvPr id="5" name="Fußzeilenplatzhalter 4"/>
          <p:cNvSpPr>
            <a:spLocks noGrp="1"/>
          </p:cNvSpPr>
          <p:nvPr>
            <p:ph type="ftr" sz="quarter" idx="11"/>
          </p:nvPr>
        </p:nvSpPr>
        <p:spPr/>
        <p:txBody>
          <a:bodyPr/>
          <a:lstStyle/>
          <a:p>
            <a:r>
              <a:rPr lang="de-DE"/>
              <a:t>Henry Martin, René Buffat, Dominik Bucher, Martin Raubal</a:t>
            </a:r>
          </a:p>
        </p:txBody>
      </p:sp>
      <p:sp>
        <p:nvSpPr>
          <p:cNvPr id="6" name="Foliennummernplatzhalter 5"/>
          <p:cNvSpPr>
            <a:spLocks noGrp="1"/>
          </p:cNvSpPr>
          <p:nvPr>
            <p:ph type="sldNum" sz="quarter" idx="12"/>
          </p:nvPr>
        </p:nvSpPr>
        <p:spPr/>
        <p:txBody>
          <a:bodyPr/>
          <a:lstStyle/>
          <a:p>
            <a:fld id="{6C6AE60A-B69C-4790-82F7-3882EDF23186}" type="slidenum">
              <a:rPr lang="de-DE" smtClean="0"/>
              <a:t>‹Nr.›</a:t>
            </a:fld>
            <a:endParaRPr lang="de-DE"/>
          </a:p>
        </p:txBody>
      </p:sp>
      <p:sp>
        <p:nvSpPr>
          <p:cNvPr id="10" name="Bildplatzhalter 9"/>
          <p:cNvSpPr>
            <a:spLocks noGrp="1"/>
          </p:cNvSpPr>
          <p:nvPr>
            <p:ph type="pic" sz="quarter" idx="13"/>
          </p:nvPr>
        </p:nvSpPr>
        <p:spPr>
          <a:xfrm>
            <a:off x="431632" y="620713"/>
            <a:ext cx="11323975" cy="5607860"/>
          </a:xfrm>
          <a:noFill/>
        </p:spPr>
        <p:txBody>
          <a:bodyPr/>
          <a:lstStyle>
            <a:lvl1pPr marL="0" indent="0">
              <a:buNone/>
              <a:defRPr/>
            </a:lvl1pPr>
          </a:lstStyle>
          <a:p>
            <a:r>
              <a:rPr lang="de-DE"/>
              <a:t>Bild durch Klicken auf Symbol hinzufügen</a:t>
            </a:r>
            <a:endParaRPr lang="de-CH" dirty="0"/>
          </a:p>
        </p:txBody>
      </p:sp>
    </p:spTree>
    <p:extLst>
      <p:ext uri="{BB962C8B-B14F-4D97-AF65-F5344CB8AC3E}">
        <p14:creationId xmlns:p14="http://schemas.microsoft.com/office/powerpoint/2010/main" val="1353896245"/>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Kapitelauftakt A">
    <p:spTree>
      <p:nvGrpSpPr>
        <p:cNvPr id="1" name=""/>
        <p:cNvGrpSpPr/>
        <p:nvPr/>
      </p:nvGrpSpPr>
      <p:grpSpPr>
        <a:xfrm>
          <a:off x="0" y="0"/>
          <a:ext cx="0" cy="0"/>
          <a:chOff x="0" y="0"/>
          <a:chExt cx="0" cy="0"/>
        </a:xfrm>
      </p:grpSpPr>
      <p:sp>
        <p:nvSpPr>
          <p:cNvPr id="4" name="Datumsplatzhalter 3"/>
          <p:cNvSpPr>
            <a:spLocks noGrp="1"/>
          </p:cNvSpPr>
          <p:nvPr>
            <p:ph type="dt" sz="half" idx="10"/>
          </p:nvPr>
        </p:nvSpPr>
        <p:spPr/>
        <p:txBody>
          <a:bodyPr/>
          <a:lstStyle/>
          <a:p>
            <a:r>
              <a:rPr lang="de-DE"/>
              <a:t>22.10.2018</a:t>
            </a:r>
          </a:p>
        </p:txBody>
      </p:sp>
      <p:sp>
        <p:nvSpPr>
          <p:cNvPr id="5" name="Fußzeilenplatzhalter 4"/>
          <p:cNvSpPr>
            <a:spLocks noGrp="1"/>
          </p:cNvSpPr>
          <p:nvPr>
            <p:ph type="ftr" sz="quarter" idx="11"/>
          </p:nvPr>
        </p:nvSpPr>
        <p:spPr/>
        <p:txBody>
          <a:bodyPr/>
          <a:lstStyle/>
          <a:p>
            <a:r>
              <a:rPr lang="de-DE"/>
              <a:t>Henry Martin, René Buffat, Dominik Bucher, Martin Raubal</a:t>
            </a:r>
          </a:p>
        </p:txBody>
      </p:sp>
      <p:sp>
        <p:nvSpPr>
          <p:cNvPr id="6" name="Foliennummernplatzhalter 5"/>
          <p:cNvSpPr>
            <a:spLocks noGrp="1"/>
          </p:cNvSpPr>
          <p:nvPr>
            <p:ph type="sldNum" sz="quarter" idx="12"/>
          </p:nvPr>
        </p:nvSpPr>
        <p:spPr/>
        <p:txBody>
          <a:bodyPr/>
          <a:lstStyle/>
          <a:p>
            <a:fld id="{6C6AE60A-B69C-4790-82F7-3882EDF23186}" type="slidenum">
              <a:rPr lang="de-DE" smtClean="0"/>
              <a:t>‹Nr.›</a:t>
            </a:fld>
            <a:endParaRPr lang="de-DE"/>
          </a:p>
        </p:txBody>
      </p:sp>
      <p:sp>
        <p:nvSpPr>
          <p:cNvPr id="8" name="Inhaltsplatzhalter 7"/>
          <p:cNvSpPr>
            <a:spLocks noGrp="1"/>
          </p:cNvSpPr>
          <p:nvPr>
            <p:ph sz="quarter" idx="13" hasCustomPrompt="1"/>
          </p:nvPr>
        </p:nvSpPr>
        <p:spPr>
          <a:xfrm>
            <a:off x="431632" y="1565138"/>
            <a:ext cx="11323975" cy="4672150"/>
          </a:xfrm>
          <a:solidFill>
            <a:schemeClr val="tx1"/>
          </a:solidFill>
        </p:spPr>
        <p:txBody>
          <a:bodyPr lIns="144000" tIns="450000"/>
          <a:lstStyle>
            <a:lvl1pPr marL="0" indent="0">
              <a:lnSpc>
                <a:spcPct val="114000"/>
              </a:lnSpc>
              <a:buNone/>
              <a:defRPr sz="2000">
                <a:solidFill>
                  <a:schemeClr val="bg1"/>
                </a:solidFill>
              </a:defRPr>
            </a:lvl1pPr>
          </a:lstStyle>
          <a:p>
            <a:pPr lvl="0"/>
            <a:r>
              <a:rPr lang="de-DE" dirty="0"/>
              <a:t>Inhalt und Hintergrundfarbe bearbeiten</a:t>
            </a:r>
          </a:p>
        </p:txBody>
      </p:sp>
      <p:sp>
        <p:nvSpPr>
          <p:cNvPr id="2" name="Titel 1"/>
          <p:cNvSpPr>
            <a:spLocks noGrp="1"/>
          </p:cNvSpPr>
          <p:nvPr>
            <p:ph type="title" hasCustomPrompt="1"/>
          </p:nvPr>
        </p:nvSpPr>
        <p:spPr>
          <a:xfrm>
            <a:off x="431632" y="612000"/>
            <a:ext cx="11323975" cy="972000"/>
          </a:xfrm>
          <a:solidFill>
            <a:schemeClr val="tx1"/>
          </a:solidFill>
        </p:spPr>
        <p:txBody>
          <a:bodyPr lIns="140400"/>
          <a:lstStyle>
            <a:lvl1pPr>
              <a:lnSpc>
                <a:spcPct val="100000"/>
              </a:lnSpc>
              <a:defRPr sz="2800">
                <a:solidFill>
                  <a:schemeClr val="bg1"/>
                </a:solidFill>
              </a:defRPr>
            </a:lvl1pPr>
          </a:lstStyle>
          <a:p>
            <a:r>
              <a:rPr lang="de-DE" dirty="0"/>
              <a:t>Titel und Hintergrundfarbe bearbeiten</a:t>
            </a:r>
          </a:p>
        </p:txBody>
      </p:sp>
    </p:spTree>
    <p:extLst>
      <p:ext uri="{BB962C8B-B14F-4D97-AF65-F5344CB8AC3E}">
        <p14:creationId xmlns:p14="http://schemas.microsoft.com/office/powerpoint/2010/main" val="326296274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gi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1" name="Gruppieren 10"/>
          <p:cNvGrpSpPr/>
          <p:nvPr userDrawn="1"/>
        </p:nvGrpSpPr>
        <p:grpSpPr>
          <a:xfrm>
            <a:off x="190425" y="152401"/>
            <a:ext cx="11808187" cy="612775"/>
            <a:chOff x="142874" y="152400"/>
            <a:chExt cx="8859601" cy="612775"/>
          </a:xfrm>
          <a:solidFill>
            <a:schemeClr val="bg2"/>
          </a:solidFill>
        </p:grpSpPr>
        <p:sp>
          <p:nvSpPr>
            <p:cNvPr id="24" name="Rechteck 23"/>
            <p:cNvSpPr/>
            <p:nvPr userDrawn="1"/>
          </p:nvSpPr>
          <p:spPr>
            <a:xfrm>
              <a:off x="142875" y="152400"/>
              <a:ext cx="8859600" cy="471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5" name="Rechteck 24"/>
            <p:cNvSpPr/>
            <p:nvPr userDrawn="1"/>
          </p:nvSpPr>
          <p:spPr>
            <a:xfrm>
              <a:off x="142874" y="597694"/>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26" name="Rechteck 25"/>
            <p:cNvSpPr/>
            <p:nvPr userDrawn="1"/>
          </p:nvSpPr>
          <p:spPr>
            <a:xfrm>
              <a:off x="8814997" y="597693"/>
              <a:ext cx="187200" cy="1674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pic>
          <p:nvPicPr>
            <p:cNvPr id="27" name="Bild 18" descr="g_eth_logo_kurz_neg_Schutzraum.eps"/>
            <p:cNvPicPr>
              <a:picLocks noChangeAspect="1"/>
            </p:cNvPicPr>
            <p:nvPr userDrawn="1"/>
          </p:nvPicPr>
          <p:blipFill>
            <a:blip r:embed="rId12">
              <a:extLst>
                <a:ext uri="{28A0092B-C50C-407E-A947-70E740481C1C}">
                  <a14:useLocalDpi xmlns:a14="http://schemas.microsoft.com/office/drawing/2010/main" val="0"/>
                </a:ext>
              </a:extLst>
            </a:blip>
            <a:stretch>
              <a:fillRect/>
            </a:stretch>
          </p:blipFill>
          <p:spPr>
            <a:xfrm>
              <a:off x="324000" y="306000"/>
              <a:ext cx="781900" cy="170143"/>
            </a:xfrm>
            <a:prstGeom prst="rect">
              <a:avLst/>
            </a:prstGeom>
            <a:grpFill/>
            <a:ln>
              <a:noFill/>
            </a:ln>
          </p:spPr>
        </p:pic>
      </p:grpSp>
      <p:sp>
        <p:nvSpPr>
          <p:cNvPr id="4" name="Datumsplatzhalter 3"/>
          <p:cNvSpPr>
            <a:spLocks noGrp="1"/>
          </p:cNvSpPr>
          <p:nvPr>
            <p:ph type="dt" sz="half" idx="2"/>
          </p:nvPr>
        </p:nvSpPr>
        <p:spPr>
          <a:xfrm>
            <a:off x="10579365" y="6308726"/>
            <a:ext cx="815772" cy="468312"/>
          </a:xfrm>
          <a:prstGeom prst="rect">
            <a:avLst/>
          </a:prstGeom>
        </p:spPr>
        <p:txBody>
          <a:bodyPr vert="horz" wrap="none" lIns="0" tIns="0" rIns="0" bIns="0" rtlCol="0" anchor="ctr"/>
          <a:lstStyle>
            <a:lvl1pPr algn="ctr">
              <a:defRPr sz="800">
                <a:solidFill>
                  <a:schemeClr val="tx1"/>
                </a:solidFill>
              </a:defRPr>
            </a:lvl1pPr>
          </a:lstStyle>
          <a:p>
            <a:r>
              <a:rPr lang="de-DE"/>
              <a:t>22.10.2018</a:t>
            </a:r>
            <a:endParaRPr lang="de-DE" dirty="0"/>
          </a:p>
        </p:txBody>
      </p:sp>
      <p:sp>
        <p:nvSpPr>
          <p:cNvPr id="5" name="Fußzeilenplatzhalter 4"/>
          <p:cNvSpPr>
            <a:spLocks noGrp="1"/>
          </p:cNvSpPr>
          <p:nvPr>
            <p:ph type="ftr" sz="quarter" idx="3"/>
          </p:nvPr>
        </p:nvSpPr>
        <p:spPr>
          <a:xfrm>
            <a:off x="6093620" y="6308726"/>
            <a:ext cx="4276480" cy="468312"/>
          </a:xfrm>
          <a:prstGeom prst="rect">
            <a:avLst/>
          </a:prstGeom>
        </p:spPr>
        <p:txBody>
          <a:bodyPr vert="horz" wrap="none" lIns="0" tIns="0" rIns="0" bIns="0" rtlCol="0" anchor="ctr"/>
          <a:lstStyle>
            <a:lvl1pPr algn="r">
              <a:defRPr sz="800">
                <a:solidFill>
                  <a:schemeClr val="tx1"/>
                </a:solidFill>
              </a:defRPr>
            </a:lvl1pPr>
          </a:lstStyle>
          <a:p>
            <a:r>
              <a:rPr lang="de-DE"/>
              <a:t>Henry Martin, René Buffat, Dominik Bucher, Martin Raubal</a:t>
            </a:r>
            <a:endParaRPr lang="de-DE" dirty="0"/>
          </a:p>
        </p:txBody>
      </p:sp>
      <p:sp>
        <p:nvSpPr>
          <p:cNvPr id="6" name="Foliennummernplatzhalter 5"/>
          <p:cNvSpPr>
            <a:spLocks noGrp="1"/>
          </p:cNvSpPr>
          <p:nvPr>
            <p:ph type="sldNum" sz="quarter" idx="4"/>
          </p:nvPr>
        </p:nvSpPr>
        <p:spPr>
          <a:xfrm>
            <a:off x="11497309" y="6308726"/>
            <a:ext cx="355461" cy="468312"/>
          </a:xfrm>
          <a:prstGeom prst="rect">
            <a:avLst/>
          </a:prstGeom>
        </p:spPr>
        <p:txBody>
          <a:bodyPr vert="horz" wrap="none" lIns="0" tIns="0" rIns="0" bIns="0" rtlCol="0" anchor="ctr"/>
          <a:lstStyle>
            <a:lvl1pPr algn="ctr">
              <a:defRPr sz="800">
                <a:solidFill>
                  <a:schemeClr val="tx1"/>
                </a:solidFill>
              </a:defRPr>
            </a:lvl1pPr>
          </a:lstStyle>
          <a:p>
            <a:fld id="{6C6AE60A-B69C-4790-82F7-3882EDF23186}" type="slidenum">
              <a:rPr lang="de-DE" smtClean="0"/>
              <a:pPr/>
              <a:t>‹Nr.›</a:t>
            </a:fld>
            <a:endParaRPr lang="de-DE"/>
          </a:p>
        </p:txBody>
      </p:sp>
      <p:sp>
        <p:nvSpPr>
          <p:cNvPr id="3" name="Textplatzhalter 2"/>
          <p:cNvSpPr>
            <a:spLocks noGrp="1"/>
          </p:cNvSpPr>
          <p:nvPr>
            <p:ph type="body" idx="1"/>
          </p:nvPr>
        </p:nvSpPr>
        <p:spPr>
          <a:xfrm>
            <a:off x="431631" y="2024064"/>
            <a:ext cx="11307499" cy="4210046"/>
          </a:xfrm>
          <a:prstGeom prst="rect">
            <a:avLst/>
          </a:prstGeom>
        </p:spPr>
        <p:txBody>
          <a:bodyPr vert="horz" lIns="140400" tIns="0" rIns="144000" bIns="0" rtlCol="0">
            <a:noAutofit/>
          </a:bodyPr>
          <a:lstStyle/>
          <a:p>
            <a:pPr lvl="0"/>
            <a:r>
              <a:rPr lang="de-DE" dirty="0"/>
              <a:t>Textmasterformate durch Klicken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16" name="Textfeld 15"/>
          <p:cNvSpPr txBox="1"/>
          <p:nvPr/>
        </p:nvSpPr>
        <p:spPr>
          <a:xfrm>
            <a:off x="11408674" y="6300190"/>
            <a:ext cx="141222" cy="468312"/>
          </a:xfrm>
          <a:prstGeom prst="rect">
            <a:avLst/>
          </a:prstGeom>
          <a:noFill/>
        </p:spPr>
        <p:txBody>
          <a:bodyPr wrap="none" lIns="36000" rIns="36000" rtlCol="0" anchor="ctr" anchorCtr="0">
            <a:noAutofit/>
          </a:bodyPr>
          <a:lstStyle/>
          <a:p>
            <a:pPr algn="ctr"/>
            <a:r>
              <a:rPr lang="de-CH" sz="800" dirty="0"/>
              <a:t>|</a:t>
            </a:r>
          </a:p>
        </p:txBody>
      </p:sp>
      <p:sp>
        <p:nvSpPr>
          <p:cNvPr id="18" name="Textfeld 17"/>
          <p:cNvSpPr txBox="1"/>
          <p:nvPr/>
        </p:nvSpPr>
        <p:spPr>
          <a:xfrm>
            <a:off x="10441931" y="6300189"/>
            <a:ext cx="141222" cy="468312"/>
          </a:xfrm>
          <a:prstGeom prst="rect">
            <a:avLst/>
          </a:prstGeom>
          <a:noFill/>
        </p:spPr>
        <p:txBody>
          <a:bodyPr wrap="none" lIns="36000" rIns="36000" rtlCol="0" anchor="ctr" anchorCtr="0">
            <a:noAutofit/>
          </a:bodyPr>
          <a:lstStyle/>
          <a:p>
            <a:pPr algn="ctr"/>
            <a:r>
              <a:rPr lang="de-CH" sz="800" dirty="0"/>
              <a:t>|</a:t>
            </a:r>
          </a:p>
        </p:txBody>
      </p:sp>
      <p:sp>
        <p:nvSpPr>
          <p:cNvPr id="2" name="Titelplatzhalter 1"/>
          <p:cNvSpPr>
            <a:spLocks noGrp="1"/>
          </p:cNvSpPr>
          <p:nvPr>
            <p:ph type="title"/>
          </p:nvPr>
        </p:nvSpPr>
        <p:spPr>
          <a:xfrm>
            <a:off x="431632" y="620714"/>
            <a:ext cx="11323975" cy="972000"/>
          </a:xfrm>
          <a:prstGeom prst="rect">
            <a:avLst/>
          </a:prstGeom>
          <a:solidFill>
            <a:schemeClr val="bg1"/>
          </a:solidFill>
        </p:spPr>
        <p:txBody>
          <a:bodyPr vert="horz" lIns="140400" tIns="0" rIns="144000" bIns="0" rtlCol="0" anchor="b" anchorCtr="0">
            <a:noAutofit/>
          </a:bodyPr>
          <a:lstStyle/>
          <a:p>
            <a:r>
              <a:rPr lang="de-DE" dirty="0"/>
              <a:t>Titelmasterformat durch Klicken bearbeiten</a:t>
            </a:r>
          </a:p>
        </p:txBody>
      </p:sp>
      <p:sp>
        <p:nvSpPr>
          <p:cNvPr id="7" name="Textfeld 6"/>
          <p:cNvSpPr txBox="1"/>
          <p:nvPr userDrawn="1"/>
        </p:nvSpPr>
        <p:spPr>
          <a:xfrm>
            <a:off x="431831" y="6308727"/>
            <a:ext cx="5661788" cy="459774"/>
          </a:xfrm>
          <a:prstGeom prst="rect">
            <a:avLst/>
          </a:prstGeom>
          <a:noFill/>
        </p:spPr>
        <p:txBody>
          <a:bodyPr wrap="square" lIns="0" rIns="0" rtlCol="0" anchor="ctr" anchorCtr="0">
            <a:noAutofit/>
          </a:bodyPr>
          <a:lstStyle/>
          <a:p>
            <a:endParaRPr lang="de-CH" sz="800" dirty="0"/>
          </a:p>
        </p:txBody>
      </p:sp>
      <p:pic>
        <p:nvPicPr>
          <p:cNvPr id="17" name="Picture 16"/>
          <p:cNvPicPr>
            <a:picLocks noChangeAspect="1"/>
          </p:cNvPicPr>
          <p:nvPr userDrawn="1"/>
        </p:nvPicPr>
        <p:blipFill rotWithShape="1">
          <a:blip r:embed="rId13">
            <a:extLst>
              <a:ext uri="{28A0092B-C50C-407E-A947-70E740481C1C}">
                <a14:useLocalDpi xmlns:a14="http://schemas.microsoft.com/office/drawing/2010/main" val="0"/>
              </a:ext>
            </a:extLst>
          </a:blip>
          <a:srcRect b="33267"/>
          <a:stretch/>
        </p:blipFill>
        <p:spPr>
          <a:xfrm>
            <a:off x="439928" y="6308727"/>
            <a:ext cx="1173767" cy="491728"/>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7" r:id="rId3"/>
    <p:sldLayoutId id="2147483666" r:id="rId4"/>
    <p:sldLayoutId id="2147483650" r:id="rId5"/>
    <p:sldLayoutId id="2147483652" r:id="rId6"/>
    <p:sldLayoutId id="2147483655" r:id="rId7"/>
    <p:sldLayoutId id="2147483665" r:id="rId8"/>
    <p:sldLayoutId id="2147483664" r:id="rId9"/>
    <p:sldLayoutId id="2147483663" r:id="rId10"/>
  </p:sldLayoutIdLst>
  <p:transition>
    <p:fade/>
  </p:transition>
  <p:hf hdr="0"/>
  <p:txStyles>
    <p:titleStyle>
      <a:lvl1pPr algn="l" defTabSz="914400" rtl="0" eaLnBrk="1" latinLnBrk="0" hangingPunct="1">
        <a:lnSpc>
          <a:spcPct val="100000"/>
        </a:lnSpc>
        <a:spcBef>
          <a:spcPct val="0"/>
        </a:spcBef>
        <a:buNone/>
        <a:defRPr sz="2800" b="1" kern="1200">
          <a:solidFill>
            <a:schemeClr val="tx1"/>
          </a:solidFill>
          <a:latin typeface="+mj-lt"/>
          <a:ea typeface="+mj-ea"/>
          <a:cs typeface="+mj-cs"/>
        </a:defRPr>
      </a:lvl1pPr>
    </p:titleStyle>
    <p:bodyStyle>
      <a:lvl1pPr marL="361950" indent="-361950" algn="l" defTabSz="914400" rtl="0" eaLnBrk="1" latinLnBrk="0" hangingPunct="1">
        <a:lnSpc>
          <a:spcPct val="100000"/>
        </a:lnSpc>
        <a:spcBef>
          <a:spcPts val="500"/>
        </a:spcBef>
        <a:buClr>
          <a:schemeClr val="bg2"/>
        </a:buClr>
        <a:buFont typeface="Wingdings" pitchFamily="2" charset="2"/>
        <a:buChar char="§"/>
        <a:defRPr sz="2400" kern="1200">
          <a:solidFill>
            <a:schemeClr val="tx1"/>
          </a:solidFill>
          <a:latin typeface="+mn-lt"/>
          <a:ea typeface="+mn-ea"/>
          <a:cs typeface="+mn-cs"/>
        </a:defRPr>
      </a:lvl1pPr>
      <a:lvl2pPr marL="627063" indent="-265113" algn="l" defTabSz="914400" rtl="0" eaLnBrk="1" latinLnBrk="0" hangingPunct="1">
        <a:lnSpc>
          <a:spcPct val="100000"/>
        </a:lnSpc>
        <a:spcBef>
          <a:spcPts val="400"/>
        </a:spcBef>
        <a:buClr>
          <a:schemeClr val="bg2"/>
        </a:buClr>
        <a:buFont typeface="Wingdings" pitchFamily="2" charset="2"/>
        <a:buChar char="§"/>
        <a:defRPr sz="2000" kern="1200">
          <a:solidFill>
            <a:schemeClr val="tx1"/>
          </a:solidFill>
          <a:latin typeface="+mn-lt"/>
          <a:ea typeface="+mn-ea"/>
          <a:cs typeface="+mn-cs"/>
        </a:defRPr>
      </a:lvl2pPr>
      <a:lvl3pPr marL="893763" indent="-266700" algn="l" defTabSz="914400" rtl="0" eaLnBrk="1" latinLnBrk="0" hangingPunct="1">
        <a:lnSpc>
          <a:spcPct val="100000"/>
        </a:lnSpc>
        <a:spcBef>
          <a:spcPts val="400"/>
        </a:spcBef>
        <a:buClr>
          <a:schemeClr val="bg2"/>
        </a:buClr>
        <a:buFont typeface="Wingdings" pitchFamily="2" charset="2"/>
        <a:buChar char="§"/>
        <a:defRPr sz="1800" kern="1200">
          <a:solidFill>
            <a:schemeClr val="tx1"/>
          </a:solidFill>
          <a:latin typeface="+mn-lt"/>
          <a:ea typeface="+mn-ea"/>
          <a:cs typeface="+mn-cs"/>
        </a:defRPr>
      </a:lvl3pPr>
      <a:lvl4pPr marL="1077913" indent="-177800" algn="l" defTabSz="914400" rtl="0" eaLnBrk="1" latinLnBrk="0" hangingPunct="1">
        <a:lnSpc>
          <a:spcPct val="100000"/>
        </a:lnSpc>
        <a:spcBef>
          <a:spcPts val="400"/>
        </a:spcBef>
        <a:buClr>
          <a:schemeClr val="bg2"/>
        </a:buClr>
        <a:buFont typeface="Wingdings" pitchFamily="2" charset="2"/>
        <a:buChar char="§"/>
        <a:defRPr sz="1600" kern="1200">
          <a:solidFill>
            <a:schemeClr val="tx1"/>
          </a:solidFill>
          <a:latin typeface="+mn-lt"/>
          <a:ea typeface="+mn-ea"/>
          <a:cs typeface="+mn-cs"/>
        </a:defRPr>
      </a:lvl4pPr>
      <a:lvl5pPr marL="1262063" indent="-184150" algn="l" defTabSz="914400" rtl="0" eaLnBrk="1" latinLnBrk="0" hangingPunct="1">
        <a:lnSpc>
          <a:spcPct val="100000"/>
        </a:lnSpc>
        <a:spcBef>
          <a:spcPts val="400"/>
        </a:spcBef>
        <a:buClr>
          <a:schemeClr val="bg2"/>
        </a:buClr>
        <a:buFont typeface="Wingdings" pitchFamily="2" charset="2"/>
        <a:buChar char="§"/>
        <a:defRPr sz="14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tertitel 1"/>
          <p:cNvSpPr>
            <a:spLocks noGrp="1"/>
          </p:cNvSpPr>
          <p:nvPr>
            <p:ph type="subTitle" idx="1"/>
          </p:nvPr>
        </p:nvSpPr>
        <p:spPr/>
        <p:txBody>
          <a:bodyPr/>
          <a:lstStyle/>
          <a:p>
            <a:r>
              <a:rPr lang="en-US" dirty="0"/>
              <a:t>Henry Martin, René Buffat, Dominik Bucher, Martin </a:t>
            </a:r>
            <a:r>
              <a:rPr lang="en-US" dirty="0" err="1"/>
              <a:t>Raubal</a:t>
            </a:r>
            <a:endParaRPr lang="en-US" dirty="0"/>
          </a:p>
          <a:p>
            <a:r>
              <a:rPr lang="en-US" dirty="0"/>
              <a:t>Chair of </a:t>
            </a:r>
            <a:r>
              <a:rPr lang="en-US" dirty="0" err="1"/>
              <a:t>Geoinformation</a:t>
            </a:r>
            <a:r>
              <a:rPr lang="en-US" dirty="0"/>
              <a:t> Engineering</a:t>
            </a:r>
          </a:p>
          <a:p>
            <a:r>
              <a:rPr lang="en-US" dirty="0"/>
              <a:t>Institute for Cartography and </a:t>
            </a:r>
            <a:r>
              <a:rPr lang="en-US" dirty="0" err="1"/>
              <a:t>Geoinformation</a:t>
            </a:r>
            <a:endParaRPr lang="en-US" dirty="0"/>
          </a:p>
          <a:p>
            <a:r>
              <a:rPr lang="en-US" dirty="0"/>
              <a:t>ETH Zürich</a:t>
            </a:r>
          </a:p>
          <a:p>
            <a:endParaRPr lang="en-US" dirty="0"/>
          </a:p>
        </p:txBody>
      </p:sp>
      <p:sp>
        <p:nvSpPr>
          <p:cNvPr id="6" name="Titel 5"/>
          <p:cNvSpPr>
            <a:spLocks noGrp="1"/>
          </p:cNvSpPr>
          <p:nvPr>
            <p:ph type="ctrTitle"/>
          </p:nvPr>
        </p:nvSpPr>
        <p:spPr/>
        <p:txBody>
          <a:bodyPr/>
          <a:lstStyle/>
          <a:p>
            <a:r>
              <a:rPr lang="en-US" dirty="0"/>
              <a:t>The Potential of Residential Rooftop Photovoltaic Energy to Charge Electric Cars for Daily Use</a:t>
            </a:r>
          </a:p>
        </p:txBody>
      </p:sp>
      <p:pic>
        <p:nvPicPr>
          <p:cNvPr id="8" name="Picture 11">
            <a:extLst>
              <a:ext uri="{FF2B5EF4-FFF2-40B4-BE49-F238E27FC236}">
                <a16:creationId xmlns:a16="http://schemas.microsoft.com/office/drawing/2014/main" id="{040A7C6B-21B3-49D6-BA4C-D6F2964F7DD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04059" y="6237288"/>
            <a:ext cx="1563043" cy="636940"/>
          </a:xfrm>
          <a:prstGeom prst="rect">
            <a:avLst/>
          </a:prstGeom>
        </p:spPr>
      </p:pic>
      <p:sp>
        <p:nvSpPr>
          <p:cNvPr id="10" name="Datumsplatzhalter 9">
            <a:extLst>
              <a:ext uri="{FF2B5EF4-FFF2-40B4-BE49-F238E27FC236}">
                <a16:creationId xmlns:a16="http://schemas.microsoft.com/office/drawing/2014/main" id="{8EBC3AA5-79B2-4551-A41C-4D50AD576CC3}"/>
              </a:ext>
            </a:extLst>
          </p:cNvPr>
          <p:cNvSpPr>
            <a:spLocks noGrp="1"/>
          </p:cNvSpPr>
          <p:nvPr>
            <p:ph type="dt" sz="half" idx="10"/>
          </p:nvPr>
        </p:nvSpPr>
        <p:spPr/>
        <p:txBody>
          <a:bodyPr/>
          <a:lstStyle/>
          <a:p>
            <a:r>
              <a:rPr lang="en-US" dirty="0"/>
              <a:t>22.10.2018</a:t>
            </a:r>
          </a:p>
        </p:txBody>
      </p:sp>
      <p:sp>
        <p:nvSpPr>
          <p:cNvPr id="11" name="Fußzeilenplatzhalter 10">
            <a:extLst>
              <a:ext uri="{FF2B5EF4-FFF2-40B4-BE49-F238E27FC236}">
                <a16:creationId xmlns:a16="http://schemas.microsoft.com/office/drawing/2014/main" id="{20E195DD-A470-4451-81CD-EA46F729F81A}"/>
              </a:ext>
            </a:extLst>
          </p:cNvPr>
          <p:cNvSpPr>
            <a:spLocks noGrp="1"/>
          </p:cNvSpPr>
          <p:nvPr>
            <p:ph type="ftr" sz="quarter" idx="11"/>
          </p:nvPr>
        </p:nvSpPr>
        <p:spPr/>
        <p:txBody>
          <a:bodyPr/>
          <a:lstStyle/>
          <a:p>
            <a:r>
              <a:rPr lang="en-US" dirty="0"/>
              <a:t>Henry Martin, René Buffat, Dominik Bucher, Martin </a:t>
            </a:r>
            <a:r>
              <a:rPr lang="en-US" dirty="0" err="1"/>
              <a:t>Raubal</a:t>
            </a:r>
            <a:endParaRPr lang="en-US" dirty="0"/>
          </a:p>
        </p:txBody>
      </p:sp>
      <p:sp>
        <p:nvSpPr>
          <p:cNvPr id="12" name="Foliennummernplatzhalter 11">
            <a:extLst>
              <a:ext uri="{FF2B5EF4-FFF2-40B4-BE49-F238E27FC236}">
                <a16:creationId xmlns:a16="http://schemas.microsoft.com/office/drawing/2014/main" id="{7F3E84C9-1E11-4BCD-8BC9-4D373E4BEA06}"/>
              </a:ext>
            </a:extLst>
          </p:cNvPr>
          <p:cNvSpPr>
            <a:spLocks noGrp="1"/>
          </p:cNvSpPr>
          <p:nvPr>
            <p:ph type="sldNum" sz="quarter" idx="12"/>
          </p:nvPr>
        </p:nvSpPr>
        <p:spPr/>
        <p:txBody>
          <a:bodyPr/>
          <a:lstStyle/>
          <a:p>
            <a:fld id="{6C6AE60A-B69C-4790-82F7-3882EDF23186}" type="slidenum">
              <a:rPr lang="en-US" smtClean="0"/>
              <a:t>1</a:t>
            </a:fld>
            <a:endParaRPr lang="en-US" dirty="0"/>
          </a:p>
        </p:txBody>
      </p:sp>
      <p:pic>
        <p:nvPicPr>
          <p:cNvPr id="14" name="Grafik 8">
            <a:extLst>
              <a:ext uri="{FF2B5EF4-FFF2-40B4-BE49-F238E27FC236}">
                <a16:creationId xmlns:a16="http://schemas.microsoft.com/office/drawing/2014/main" id="{3F292059-043C-4C0F-A93A-CE16F39774D8}"/>
              </a:ext>
            </a:extLst>
          </p:cNvPr>
          <p:cNvPicPr>
            <a:picLocks noChangeAspect="1"/>
          </p:cNvPicPr>
          <p:nvPr/>
        </p:nvPicPr>
        <p:blipFill rotWithShape="1">
          <a:blip r:embed="rId4" cstate="print">
            <a:extLst>
              <a:ext uri="{28A0092B-C50C-407E-A947-70E740481C1C}">
                <a14:useLocalDpi xmlns:a14="http://schemas.microsoft.com/office/drawing/2010/main" val="0"/>
              </a:ext>
            </a:extLst>
          </a:blip>
          <a:stretch/>
        </p:blipFill>
        <p:spPr>
          <a:xfrm>
            <a:off x="439335" y="620713"/>
            <a:ext cx="3971241" cy="2808287"/>
          </a:xfrm>
          <a:prstGeom prst="rect">
            <a:avLst/>
          </a:prstGeom>
        </p:spPr>
      </p:pic>
      <p:pic>
        <p:nvPicPr>
          <p:cNvPr id="5" name="Picture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418279" y="620713"/>
            <a:ext cx="3744383" cy="2808287"/>
          </a:xfrm>
          <a:prstGeom prst="rect">
            <a:avLst/>
          </a:prstGeom>
        </p:spPr>
      </p:pic>
      <p:pic>
        <p:nvPicPr>
          <p:cNvPr id="7" name="Picture 6"/>
          <p:cNvPicPr>
            <a:picLocks noChangeAspect="1"/>
          </p:cNvPicPr>
          <p:nvPr/>
        </p:nvPicPr>
        <p:blipFill rotWithShape="1">
          <a:blip r:embed="rId6" cstate="print">
            <a:extLst>
              <a:ext uri="{28A0092B-C50C-407E-A947-70E740481C1C}">
                <a14:useLocalDpi xmlns:a14="http://schemas.microsoft.com/office/drawing/2010/main" val="0"/>
              </a:ext>
            </a:extLst>
          </a:blip>
          <a:srcRect l="4500" r="19057"/>
          <a:stretch/>
        </p:blipFill>
        <p:spPr>
          <a:xfrm>
            <a:off x="8161020" y="620713"/>
            <a:ext cx="3596640" cy="2808287"/>
          </a:xfrm>
          <a:prstGeom prst="rect">
            <a:avLst/>
          </a:prstGeom>
        </p:spPr>
      </p:pic>
    </p:spTree>
    <p:extLst>
      <p:ext uri="{BB962C8B-B14F-4D97-AF65-F5344CB8AC3E}">
        <p14:creationId xmlns:p14="http://schemas.microsoft.com/office/powerpoint/2010/main" val="40500904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hteck 13">
            <a:extLst>
              <a:ext uri="{FF2B5EF4-FFF2-40B4-BE49-F238E27FC236}">
                <a16:creationId xmlns:a16="http://schemas.microsoft.com/office/drawing/2014/main" id="{88AFCE74-591E-4E2D-8D33-333F53349BEC}"/>
              </a:ext>
            </a:extLst>
          </p:cNvPr>
          <p:cNvSpPr/>
          <p:nvPr/>
        </p:nvSpPr>
        <p:spPr>
          <a:xfrm>
            <a:off x="488959" y="4182358"/>
            <a:ext cx="4320000" cy="72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Growing distributed power generation</a:t>
            </a:r>
          </a:p>
        </p:txBody>
      </p:sp>
      <p:sp>
        <p:nvSpPr>
          <p:cNvPr id="5" name="Titel 4"/>
          <p:cNvSpPr>
            <a:spLocks noGrp="1"/>
          </p:cNvSpPr>
          <p:nvPr>
            <p:ph type="title"/>
          </p:nvPr>
        </p:nvSpPr>
        <p:spPr/>
        <p:txBody>
          <a:bodyPr/>
          <a:lstStyle/>
          <a:p>
            <a:r>
              <a:rPr lang="en-US" dirty="0"/>
              <a:t>Localized consumption can help to mitigate expected stress on the distribution grid</a:t>
            </a:r>
          </a:p>
        </p:txBody>
      </p:sp>
      <p:sp>
        <p:nvSpPr>
          <p:cNvPr id="6" name="Datumsplatzhalter 5">
            <a:extLst>
              <a:ext uri="{FF2B5EF4-FFF2-40B4-BE49-F238E27FC236}">
                <a16:creationId xmlns:a16="http://schemas.microsoft.com/office/drawing/2014/main" id="{7A44142F-4216-41D8-A376-415946896A33}"/>
              </a:ext>
            </a:extLst>
          </p:cNvPr>
          <p:cNvSpPr>
            <a:spLocks noGrp="1"/>
          </p:cNvSpPr>
          <p:nvPr>
            <p:ph type="dt" sz="half" idx="10"/>
          </p:nvPr>
        </p:nvSpPr>
        <p:spPr/>
        <p:txBody>
          <a:bodyPr/>
          <a:lstStyle/>
          <a:p>
            <a:r>
              <a:rPr lang="en-US" dirty="0"/>
              <a:t>22.10.2018</a:t>
            </a:r>
          </a:p>
        </p:txBody>
      </p:sp>
      <p:sp>
        <p:nvSpPr>
          <p:cNvPr id="7" name="Fußzeilenplatzhalter 6">
            <a:extLst>
              <a:ext uri="{FF2B5EF4-FFF2-40B4-BE49-F238E27FC236}">
                <a16:creationId xmlns:a16="http://schemas.microsoft.com/office/drawing/2014/main" id="{DE23FC53-84FF-4CAC-AB5C-0958987AEFB3}"/>
              </a:ext>
            </a:extLst>
          </p:cNvPr>
          <p:cNvSpPr>
            <a:spLocks noGrp="1"/>
          </p:cNvSpPr>
          <p:nvPr>
            <p:ph type="ftr" sz="quarter" idx="11"/>
          </p:nvPr>
        </p:nvSpPr>
        <p:spPr/>
        <p:txBody>
          <a:bodyPr/>
          <a:lstStyle/>
          <a:p>
            <a:r>
              <a:rPr lang="en-US" dirty="0"/>
              <a:t>Henry Martin, René Buffat, Dominik Bucher, Martin </a:t>
            </a:r>
            <a:r>
              <a:rPr lang="en-US" dirty="0" err="1"/>
              <a:t>Raubal</a:t>
            </a:r>
            <a:endParaRPr lang="en-US" dirty="0"/>
          </a:p>
        </p:txBody>
      </p:sp>
      <p:sp>
        <p:nvSpPr>
          <p:cNvPr id="8" name="Foliennummernplatzhalter 7">
            <a:extLst>
              <a:ext uri="{FF2B5EF4-FFF2-40B4-BE49-F238E27FC236}">
                <a16:creationId xmlns:a16="http://schemas.microsoft.com/office/drawing/2014/main" id="{6C3F9DD6-BA25-417A-9297-FD1EDAE8CE28}"/>
              </a:ext>
            </a:extLst>
          </p:cNvPr>
          <p:cNvSpPr>
            <a:spLocks noGrp="1"/>
          </p:cNvSpPr>
          <p:nvPr>
            <p:ph type="sldNum" sz="quarter" idx="12"/>
          </p:nvPr>
        </p:nvSpPr>
        <p:spPr/>
        <p:txBody>
          <a:bodyPr/>
          <a:lstStyle/>
          <a:p>
            <a:fld id="{6C6AE60A-B69C-4790-82F7-3882EDF23186}" type="slidenum">
              <a:rPr lang="en-US" smtClean="0"/>
              <a:t>2</a:t>
            </a:fld>
            <a:endParaRPr lang="en-US" dirty="0"/>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381990" y="2347432"/>
            <a:ext cx="2782609" cy="1800000"/>
          </a:xfrm>
          <a:prstGeom prst="ellipse">
            <a:avLst/>
          </a:prstGeom>
          <a:ln>
            <a:noFill/>
          </a:ln>
          <a:effectLst>
            <a:softEdge rad="112500"/>
          </a:effectLst>
        </p:spPr>
      </p:pic>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1800" y="1970073"/>
            <a:ext cx="3200000" cy="1800000"/>
          </a:xfrm>
          <a:prstGeom prst="ellipse">
            <a:avLst/>
          </a:prstGeom>
          <a:ln>
            <a:noFill/>
          </a:ln>
          <a:effectLst>
            <a:softEdge rad="112500"/>
          </a:effectLst>
        </p:spPr>
      </p:pic>
      <p:grpSp>
        <p:nvGrpSpPr>
          <p:cNvPr id="10" name="Gruppieren 9">
            <a:extLst>
              <a:ext uri="{FF2B5EF4-FFF2-40B4-BE49-F238E27FC236}">
                <a16:creationId xmlns:a16="http://schemas.microsoft.com/office/drawing/2014/main" id="{E8F5C58C-8FE0-41C1-AE9C-CC669700248E}"/>
              </a:ext>
            </a:extLst>
          </p:cNvPr>
          <p:cNvGrpSpPr/>
          <p:nvPr/>
        </p:nvGrpSpPr>
        <p:grpSpPr>
          <a:xfrm>
            <a:off x="6992575" y="1851504"/>
            <a:ext cx="4792528" cy="3050854"/>
            <a:chOff x="6992575" y="1851504"/>
            <a:chExt cx="4792528" cy="3050854"/>
          </a:xfrm>
        </p:grpSpPr>
        <p:pic>
          <p:nvPicPr>
            <p:cNvPr id="9" name="Picture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992575" y="1851504"/>
              <a:ext cx="2006328" cy="1504746"/>
            </a:xfrm>
            <a:prstGeom prst="ellipse">
              <a:avLst/>
            </a:prstGeom>
            <a:ln>
              <a:noFill/>
            </a:ln>
            <a:effectLst>
              <a:softEdge rad="112500"/>
            </a:effectLst>
          </p:spPr>
        </p:pic>
        <p:pic>
          <p:nvPicPr>
            <p:cNvPr id="12" name="Picture 1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720445" y="2591723"/>
              <a:ext cx="2265970" cy="1504746"/>
            </a:xfrm>
            <a:prstGeom prst="ellipse">
              <a:avLst/>
            </a:prstGeom>
            <a:ln>
              <a:noFill/>
            </a:ln>
            <a:effectLst>
              <a:softEdge rad="112500"/>
            </a:effectLst>
          </p:spPr>
        </p:pic>
        <p:pic>
          <p:nvPicPr>
            <p:cNvPr id="11" name="Picture 10"/>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105037" y="1992364"/>
              <a:ext cx="2680066" cy="1504746"/>
            </a:xfrm>
            <a:prstGeom prst="ellipse">
              <a:avLst/>
            </a:prstGeom>
            <a:ln>
              <a:noFill/>
            </a:ln>
            <a:effectLst>
              <a:softEdge rad="112500"/>
            </a:effectLst>
          </p:spPr>
        </p:pic>
        <p:sp>
          <p:nvSpPr>
            <p:cNvPr id="15" name="Rechteck 13">
              <a:extLst>
                <a:ext uri="{FF2B5EF4-FFF2-40B4-BE49-F238E27FC236}">
                  <a16:creationId xmlns:a16="http://schemas.microsoft.com/office/drawing/2014/main" id="{88AFCE74-591E-4E2D-8D33-333F53349BEC}"/>
                </a:ext>
              </a:extLst>
            </p:cNvPr>
            <p:cNvSpPr/>
            <p:nvPr/>
          </p:nvSpPr>
          <p:spPr>
            <a:xfrm>
              <a:off x="7435438" y="4182358"/>
              <a:ext cx="4320000" cy="72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Growing distributed power demand</a:t>
              </a:r>
            </a:p>
            <a:p>
              <a:pPr algn="ctr"/>
              <a:r>
                <a:rPr lang="en-US" dirty="0">
                  <a:solidFill>
                    <a:schemeClr val="tx1"/>
                  </a:solidFill>
                </a:rPr>
                <a:t>(Power to X)</a:t>
              </a:r>
            </a:p>
          </p:txBody>
        </p:sp>
      </p:grpSp>
      <p:grpSp>
        <p:nvGrpSpPr>
          <p:cNvPr id="2" name="Gruppieren 1">
            <a:extLst>
              <a:ext uri="{FF2B5EF4-FFF2-40B4-BE49-F238E27FC236}">
                <a16:creationId xmlns:a16="http://schemas.microsoft.com/office/drawing/2014/main" id="{AE213F52-22D7-474F-ADD0-E9680C7F8DFA}"/>
              </a:ext>
            </a:extLst>
          </p:cNvPr>
          <p:cNvGrpSpPr/>
          <p:nvPr/>
        </p:nvGrpSpPr>
        <p:grpSpPr>
          <a:xfrm>
            <a:off x="4518012" y="4570197"/>
            <a:ext cx="3278473" cy="1568185"/>
            <a:chOff x="4518012" y="4570197"/>
            <a:chExt cx="3278473" cy="1568185"/>
          </a:xfrm>
        </p:grpSpPr>
        <p:sp>
          <p:nvSpPr>
            <p:cNvPr id="16" name="Rechteck 13">
              <a:extLst>
                <a:ext uri="{FF2B5EF4-FFF2-40B4-BE49-F238E27FC236}">
                  <a16:creationId xmlns:a16="http://schemas.microsoft.com/office/drawing/2014/main" id="{88AFCE74-591E-4E2D-8D33-333F53349BEC}"/>
                </a:ext>
              </a:extLst>
            </p:cNvPr>
            <p:cNvSpPr/>
            <p:nvPr/>
          </p:nvSpPr>
          <p:spPr>
            <a:xfrm>
              <a:off x="4630870" y="5553800"/>
              <a:ext cx="2982657" cy="584582"/>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Stress for distribution grid</a:t>
              </a:r>
            </a:p>
          </p:txBody>
        </p:sp>
        <p:sp>
          <p:nvSpPr>
            <p:cNvPr id="17" name="Lightning Bolt 16"/>
            <p:cNvSpPr/>
            <p:nvPr/>
          </p:nvSpPr>
          <p:spPr>
            <a:xfrm>
              <a:off x="4518012" y="4629331"/>
              <a:ext cx="612000" cy="1080000"/>
            </a:xfrm>
            <a:prstGeom prst="lightningBol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ightning Bolt 17"/>
            <p:cNvSpPr/>
            <p:nvPr/>
          </p:nvSpPr>
          <p:spPr>
            <a:xfrm flipH="1">
              <a:off x="7184485" y="4570197"/>
              <a:ext cx="612000" cy="1080000"/>
            </a:xfrm>
            <a:prstGeom prst="lightningBol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022820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nhaltsplatzhalter 10">
            <a:extLst>
              <a:ext uri="{FF2B5EF4-FFF2-40B4-BE49-F238E27FC236}">
                <a16:creationId xmlns:a16="http://schemas.microsoft.com/office/drawing/2014/main" id="{E2A33EFA-58F2-495A-910C-F38BA01C9163}"/>
              </a:ext>
            </a:extLst>
          </p:cNvPr>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908029" y="1621677"/>
            <a:ext cx="5487108" cy="3801960"/>
          </a:xfrm>
        </p:spPr>
      </p:pic>
      <p:sp>
        <p:nvSpPr>
          <p:cNvPr id="6" name="Titel 5"/>
          <p:cNvSpPr>
            <a:spLocks noGrp="1"/>
          </p:cNvSpPr>
          <p:nvPr>
            <p:ph type="title"/>
          </p:nvPr>
        </p:nvSpPr>
        <p:spPr/>
        <p:txBody>
          <a:bodyPr/>
          <a:lstStyle/>
          <a:p>
            <a:r>
              <a:rPr lang="en-US" dirty="0"/>
              <a:t>Combination of mobility data and solar irradiation potential to calculate the potential for local power consumption</a:t>
            </a:r>
          </a:p>
        </p:txBody>
      </p:sp>
      <p:sp>
        <p:nvSpPr>
          <p:cNvPr id="7" name="Datumsplatzhalter 6">
            <a:extLst>
              <a:ext uri="{FF2B5EF4-FFF2-40B4-BE49-F238E27FC236}">
                <a16:creationId xmlns:a16="http://schemas.microsoft.com/office/drawing/2014/main" id="{5A3F2022-02B4-430D-98D7-0DDB1D47A832}"/>
              </a:ext>
            </a:extLst>
          </p:cNvPr>
          <p:cNvSpPr>
            <a:spLocks noGrp="1"/>
          </p:cNvSpPr>
          <p:nvPr>
            <p:ph type="dt" sz="half" idx="10"/>
          </p:nvPr>
        </p:nvSpPr>
        <p:spPr/>
        <p:txBody>
          <a:bodyPr/>
          <a:lstStyle/>
          <a:p>
            <a:r>
              <a:rPr lang="en-US" dirty="0"/>
              <a:t>22.10.2018</a:t>
            </a:r>
          </a:p>
        </p:txBody>
      </p:sp>
      <p:sp>
        <p:nvSpPr>
          <p:cNvPr id="8" name="Fußzeilenplatzhalter 7">
            <a:extLst>
              <a:ext uri="{FF2B5EF4-FFF2-40B4-BE49-F238E27FC236}">
                <a16:creationId xmlns:a16="http://schemas.microsoft.com/office/drawing/2014/main" id="{6987155C-0E06-4497-A65E-F17EB2928E2C}"/>
              </a:ext>
            </a:extLst>
          </p:cNvPr>
          <p:cNvSpPr>
            <a:spLocks noGrp="1"/>
          </p:cNvSpPr>
          <p:nvPr>
            <p:ph type="ftr" sz="quarter" idx="11"/>
          </p:nvPr>
        </p:nvSpPr>
        <p:spPr/>
        <p:txBody>
          <a:bodyPr/>
          <a:lstStyle/>
          <a:p>
            <a:r>
              <a:rPr lang="en-US" dirty="0"/>
              <a:t>Henry Martin, René Buffat, Dominik Bucher, Martin </a:t>
            </a:r>
            <a:r>
              <a:rPr lang="en-US" dirty="0" err="1"/>
              <a:t>Raubal</a:t>
            </a:r>
            <a:endParaRPr lang="en-US" dirty="0"/>
          </a:p>
        </p:txBody>
      </p:sp>
      <p:sp>
        <p:nvSpPr>
          <p:cNvPr id="9" name="Foliennummernplatzhalter 8">
            <a:extLst>
              <a:ext uri="{FF2B5EF4-FFF2-40B4-BE49-F238E27FC236}">
                <a16:creationId xmlns:a16="http://schemas.microsoft.com/office/drawing/2014/main" id="{2552FC07-EF90-481A-A218-5656BDE93663}"/>
              </a:ext>
            </a:extLst>
          </p:cNvPr>
          <p:cNvSpPr>
            <a:spLocks noGrp="1"/>
          </p:cNvSpPr>
          <p:nvPr>
            <p:ph type="sldNum" sz="quarter" idx="12"/>
          </p:nvPr>
        </p:nvSpPr>
        <p:spPr/>
        <p:txBody>
          <a:bodyPr/>
          <a:lstStyle/>
          <a:p>
            <a:fld id="{6C6AE60A-B69C-4790-82F7-3882EDF23186}" type="slidenum">
              <a:rPr lang="en-US" smtClean="0"/>
              <a:t>3</a:t>
            </a:fld>
            <a:endParaRPr lang="en-US" dirty="0"/>
          </a:p>
        </p:txBody>
      </p:sp>
      <p:pic>
        <p:nvPicPr>
          <p:cNvPr id="13" name="Grafik 12">
            <a:extLst>
              <a:ext uri="{FF2B5EF4-FFF2-40B4-BE49-F238E27FC236}">
                <a16:creationId xmlns:a16="http://schemas.microsoft.com/office/drawing/2014/main" id="{73926248-89AB-45CC-A1A6-3322194CA67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7413" y="2127972"/>
            <a:ext cx="4477945" cy="3166041"/>
          </a:xfrm>
          <a:prstGeom prst="rect">
            <a:avLst/>
          </a:prstGeom>
          <a:effectLst>
            <a:softEdge rad="25400"/>
          </a:effectLst>
        </p:spPr>
      </p:pic>
      <p:sp>
        <p:nvSpPr>
          <p:cNvPr id="14" name="Rechteck 13">
            <a:extLst>
              <a:ext uri="{FF2B5EF4-FFF2-40B4-BE49-F238E27FC236}">
                <a16:creationId xmlns:a16="http://schemas.microsoft.com/office/drawing/2014/main" id="{88AFCE74-591E-4E2D-8D33-333F53349BEC}"/>
              </a:ext>
            </a:extLst>
          </p:cNvPr>
          <p:cNvSpPr/>
          <p:nvPr/>
        </p:nvSpPr>
        <p:spPr>
          <a:xfrm>
            <a:off x="596385" y="5469271"/>
            <a:ext cx="4320000" cy="72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Tracking data and mobility profiles of 90 EV owners, including </a:t>
            </a:r>
            <a:r>
              <a:rPr lang="en-US" dirty="0" err="1">
                <a:solidFill>
                  <a:schemeClr val="tx1"/>
                </a:solidFill>
              </a:rPr>
              <a:t>SoC</a:t>
            </a:r>
            <a:r>
              <a:rPr lang="en-US" dirty="0">
                <a:solidFill>
                  <a:schemeClr val="tx1"/>
                </a:solidFill>
              </a:rPr>
              <a:t> information</a:t>
            </a:r>
          </a:p>
        </p:txBody>
      </p:sp>
      <p:sp>
        <p:nvSpPr>
          <p:cNvPr id="15" name="Rechteck 14">
            <a:extLst>
              <a:ext uri="{FF2B5EF4-FFF2-40B4-BE49-F238E27FC236}">
                <a16:creationId xmlns:a16="http://schemas.microsoft.com/office/drawing/2014/main" id="{8EB40D29-AE19-456B-A77A-9710F4FBC8C2}"/>
              </a:ext>
            </a:extLst>
          </p:cNvPr>
          <p:cNvSpPr/>
          <p:nvPr/>
        </p:nvSpPr>
        <p:spPr>
          <a:xfrm>
            <a:off x="6491583" y="5469271"/>
            <a:ext cx="4320000" cy="72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Personal solar generation potential for the home of each EV owner</a:t>
            </a:r>
          </a:p>
        </p:txBody>
      </p:sp>
    </p:spTree>
    <p:extLst>
      <p:ext uri="{BB962C8B-B14F-4D97-AF65-F5344CB8AC3E}">
        <p14:creationId xmlns:p14="http://schemas.microsoft.com/office/powerpoint/2010/main" val="28341180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p:cNvSpPr>
            <a:spLocks noGrp="1"/>
          </p:cNvSpPr>
          <p:nvPr>
            <p:ph type="title"/>
          </p:nvPr>
        </p:nvSpPr>
        <p:spPr/>
        <p:txBody>
          <a:bodyPr/>
          <a:lstStyle/>
          <a:p>
            <a:r>
              <a:rPr lang="en-US" dirty="0"/>
              <a:t>Our users could cover a substantial part of the power demand of their electric vehicle with solar power generated on their roofs</a:t>
            </a:r>
          </a:p>
        </p:txBody>
      </p:sp>
      <p:sp>
        <p:nvSpPr>
          <p:cNvPr id="7" name="Datumsplatzhalter 6">
            <a:extLst>
              <a:ext uri="{FF2B5EF4-FFF2-40B4-BE49-F238E27FC236}">
                <a16:creationId xmlns:a16="http://schemas.microsoft.com/office/drawing/2014/main" id="{5A3F2022-02B4-430D-98D7-0DDB1D47A832}"/>
              </a:ext>
            </a:extLst>
          </p:cNvPr>
          <p:cNvSpPr>
            <a:spLocks noGrp="1"/>
          </p:cNvSpPr>
          <p:nvPr>
            <p:ph type="dt" sz="half" idx="10"/>
          </p:nvPr>
        </p:nvSpPr>
        <p:spPr/>
        <p:txBody>
          <a:bodyPr/>
          <a:lstStyle/>
          <a:p>
            <a:r>
              <a:rPr lang="en-US" dirty="0"/>
              <a:t>22.10.2018</a:t>
            </a:r>
          </a:p>
        </p:txBody>
      </p:sp>
      <p:sp>
        <p:nvSpPr>
          <p:cNvPr id="8" name="Fußzeilenplatzhalter 7">
            <a:extLst>
              <a:ext uri="{FF2B5EF4-FFF2-40B4-BE49-F238E27FC236}">
                <a16:creationId xmlns:a16="http://schemas.microsoft.com/office/drawing/2014/main" id="{6987155C-0E06-4497-A65E-F17EB2928E2C}"/>
              </a:ext>
            </a:extLst>
          </p:cNvPr>
          <p:cNvSpPr>
            <a:spLocks noGrp="1"/>
          </p:cNvSpPr>
          <p:nvPr>
            <p:ph type="ftr" sz="quarter" idx="11"/>
          </p:nvPr>
        </p:nvSpPr>
        <p:spPr/>
        <p:txBody>
          <a:bodyPr/>
          <a:lstStyle/>
          <a:p>
            <a:r>
              <a:rPr lang="en-US" dirty="0"/>
              <a:t>Henry Martin, René Buffat, Dominik Bucher, Martin </a:t>
            </a:r>
            <a:r>
              <a:rPr lang="en-US" dirty="0" err="1"/>
              <a:t>Raubal</a:t>
            </a:r>
            <a:endParaRPr lang="en-US" dirty="0"/>
          </a:p>
        </p:txBody>
      </p:sp>
      <p:sp>
        <p:nvSpPr>
          <p:cNvPr id="9" name="Foliennummernplatzhalter 8">
            <a:extLst>
              <a:ext uri="{FF2B5EF4-FFF2-40B4-BE49-F238E27FC236}">
                <a16:creationId xmlns:a16="http://schemas.microsoft.com/office/drawing/2014/main" id="{2552FC07-EF90-481A-A218-5656BDE93663}"/>
              </a:ext>
            </a:extLst>
          </p:cNvPr>
          <p:cNvSpPr>
            <a:spLocks noGrp="1"/>
          </p:cNvSpPr>
          <p:nvPr>
            <p:ph type="sldNum" sz="quarter" idx="12"/>
          </p:nvPr>
        </p:nvSpPr>
        <p:spPr/>
        <p:txBody>
          <a:bodyPr/>
          <a:lstStyle/>
          <a:p>
            <a:fld id="{6C6AE60A-B69C-4790-82F7-3882EDF23186}" type="slidenum">
              <a:rPr lang="en-US" smtClean="0"/>
              <a:t>4</a:t>
            </a:fld>
            <a:endParaRPr lang="en-US" dirty="0"/>
          </a:p>
        </p:txBody>
      </p:sp>
      <p:pic>
        <p:nvPicPr>
          <p:cNvPr id="22" name="Grafik 21">
            <a:extLst>
              <a:ext uri="{FF2B5EF4-FFF2-40B4-BE49-F238E27FC236}">
                <a16:creationId xmlns:a16="http://schemas.microsoft.com/office/drawing/2014/main" id="{DF6DDB2D-FE26-449D-9EAF-068DD2207D33}"/>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31633" y="2476211"/>
            <a:ext cx="5439232" cy="2651014"/>
          </a:xfrm>
          <a:prstGeom prst="rect">
            <a:avLst/>
          </a:prstGeom>
        </p:spPr>
      </p:pic>
      <p:pic>
        <p:nvPicPr>
          <p:cNvPr id="12" name="Grafik 11">
            <a:extLst>
              <a:ext uri="{FF2B5EF4-FFF2-40B4-BE49-F238E27FC236}">
                <a16:creationId xmlns:a16="http://schemas.microsoft.com/office/drawing/2014/main" id="{73F69667-735C-4B24-8FA8-88AB9CDF80F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1465" y="2476211"/>
            <a:ext cx="5439232" cy="2651014"/>
          </a:xfrm>
          <a:prstGeom prst="rect">
            <a:avLst/>
          </a:prstGeom>
        </p:spPr>
      </p:pic>
      <p:pic>
        <p:nvPicPr>
          <p:cNvPr id="14" name="Grafik 16">
            <a:extLst>
              <a:ext uri="{FF2B5EF4-FFF2-40B4-BE49-F238E27FC236}">
                <a16:creationId xmlns:a16="http://schemas.microsoft.com/office/drawing/2014/main" id="{34FA2E93-D6C7-414E-83F7-423331066F40}"/>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72436" t="89356" r="23855" b="745"/>
          <a:stretch/>
        </p:blipFill>
        <p:spPr>
          <a:xfrm>
            <a:off x="11507962" y="4893184"/>
            <a:ext cx="275127" cy="357905"/>
          </a:xfrm>
          <a:prstGeom prst="rect">
            <a:avLst/>
          </a:prstGeom>
        </p:spPr>
      </p:pic>
      <p:sp>
        <p:nvSpPr>
          <p:cNvPr id="15" name="Rechteck 13">
            <a:extLst>
              <a:ext uri="{FF2B5EF4-FFF2-40B4-BE49-F238E27FC236}">
                <a16:creationId xmlns:a16="http://schemas.microsoft.com/office/drawing/2014/main" id="{88AFCE74-591E-4E2D-8D33-333F53349BEC}"/>
              </a:ext>
            </a:extLst>
          </p:cNvPr>
          <p:cNvSpPr/>
          <p:nvPr/>
        </p:nvSpPr>
        <p:spPr>
          <a:xfrm>
            <a:off x="991081" y="5251089"/>
            <a:ext cx="4320000" cy="72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Charging behavior and location of the car for each user</a:t>
            </a:r>
          </a:p>
        </p:txBody>
      </p:sp>
      <p:grpSp>
        <p:nvGrpSpPr>
          <p:cNvPr id="2" name="Gruppieren 1">
            <a:extLst>
              <a:ext uri="{FF2B5EF4-FFF2-40B4-BE49-F238E27FC236}">
                <a16:creationId xmlns:a16="http://schemas.microsoft.com/office/drawing/2014/main" id="{0554346C-D2EE-4A99-AA3C-9E887A90B963}"/>
              </a:ext>
            </a:extLst>
          </p:cNvPr>
          <p:cNvGrpSpPr/>
          <p:nvPr/>
        </p:nvGrpSpPr>
        <p:grpSpPr>
          <a:xfrm>
            <a:off x="6774220" y="1930486"/>
            <a:ext cx="4900819" cy="4040603"/>
            <a:chOff x="6774220" y="1930486"/>
            <a:chExt cx="4900819" cy="4040603"/>
          </a:xfrm>
        </p:grpSpPr>
        <p:pic>
          <p:nvPicPr>
            <p:cNvPr id="13" name="Grafik 16">
              <a:extLst>
                <a:ext uri="{FF2B5EF4-FFF2-40B4-BE49-F238E27FC236}">
                  <a16:creationId xmlns:a16="http://schemas.microsoft.com/office/drawing/2014/main" id="{34FA2E93-D6C7-414E-83F7-423331066F40}"/>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3936" t="-1" b="10976"/>
            <a:stretch/>
          </p:blipFill>
          <p:spPr>
            <a:xfrm>
              <a:off x="6774220" y="1930486"/>
              <a:ext cx="4900819" cy="3218791"/>
            </a:xfrm>
            <a:prstGeom prst="rect">
              <a:avLst/>
            </a:prstGeom>
          </p:spPr>
        </p:pic>
        <p:sp>
          <p:nvSpPr>
            <p:cNvPr id="16" name="Rechteck 14">
              <a:extLst>
                <a:ext uri="{FF2B5EF4-FFF2-40B4-BE49-F238E27FC236}">
                  <a16:creationId xmlns:a16="http://schemas.microsoft.com/office/drawing/2014/main" id="{8EB40D29-AE19-456B-A77A-9710F4FBC8C2}"/>
                </a:ext>
              </a:extLst>
            </p:cNvPr>
            <p:cNvSpPr/>
            <p:nvPr/>
          </p:nvSpPr>
          <p:spPr>
            <a:xfrm>
              <a:off x="7064629" y="5251089"/>
              <a:ext cx="4320000" cy="7200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Percentage of locally covered home charging demand for each user</a:t>
              </a:r>
            </a:p>
          </p:txBody>
        </p:sp>
      </p:grpSp>
    </p:spTree>
    <p:extLst>
      <p:ext uri="{BB962C8B-B14F-4D97-AF65-F5344CB8AC3E}">
        <p14:creationId xmlns:p14="http://schemas.microsoft.com/office/powerpoint/2010/main" val="2060706559"/>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5">
            <a:extLst>
              <a:ext uri="{FF2B5EF4-FFF2-40B4-BE49-F238E27FC236}">
                <a16:creationId xmlns:a16="http://schemas.microsoft.com/office/drawing/2014/main" id="{32D130F3-9F0B-4A35-91AA-B53979D810CA}"/>
              </a:ext>
            </a:extLst>
          </p:cNvPr>
          <p:cNvSpPr txBox="1">
            <a:spLocks/>
          </p:cNvSpPr>
          <p:nvPr/>
        </p:nvSpPr>
        <p:spPr>
          <a:xfrm>
            <a:off x="2387302" y="1170281"/>
            <a:ext cx="7412634" cy="1107996"/>
          </a:xfrm>
          <a:prstGeom prst="rect">
            <a:avLst/>
          </a:prstGeom>
          <a:solidFill>
            <a:schemeClr val="bg1">
              <a:alpha val="93000"/>
            </a:schemeClr>
          </a:solidFill>
          <a:effectLst>
            <a:softEdge rad="38100"/>
          </a:effectLst>
        </p:spPr>
        <p:txBody>
          <a:bodyPr vert="horz" wrap="none" lIns="144000" tIns="0" rIns="144000" bIns="0" rtlCol="0" anchor="t" anchorCtr="0">
            <a:spAutoFit/>
          </a:bodyPr>
          <a:lstStyle>
            <a:lvl1pPr algn="l" defTabSz="914400" rtl="0" eaLnBrk="1" latinLnBrk="0" hangingPunct="1">
              <a:lnSpc>
                <a:spcPct val="100000"/>
              </a:lnSpc>
              <a:spcBef>
                <a:spcPts val="0"/>
              </a:spcBef>
              <a:buNone/>
              <a:defRPr sz="2800" b="1" kern="1200">
                <a:solidFill>
                  <a:schemeClr val="tx1"/>
                </a:solidFill>
                <a:latin typeface="+mj-lt"/>
                <a:ea typeface="+mj-ea"/>
                <a:cs typeface="+mj-cs"/>
              </a:defRPr>
            </a:lvl1pPr>
          </a:lstStyle>
          <a:p>
            <a:pPr algn="ctr"/>
            <a:r>
              <a:rPr lang="en-US" sz="3600" dirty="0"/>
              <a:t>We will be happy to answer your</a:t>
            </a:r>
          </a:p>
          <a:p>
            <a:pPr algn="ctr"/>
            <a:r>
              <a:rPr lang="en-US" sz="3600" dirty="0"/>
              <a:t> questions at our Poster!</a:t>
            </a:r>
          </a:p>
        </p:txBody>
      </p:sp>
      <p:pic>
        <p:nvPicPr>
          <p:cNvPr id="5" name="Picture 11">
            <a:extLst>
              <a:ext uri="{FF2B5EF4-FFF2-40B4-BE49-F238E27FC236}">
                <a16:creationId xmlns:a16="http://schemas.microsoft.com/office/drawing/2014/main" id="{EFA5A789-49B2-4469-B1E7-2626B39684A2}"/>
              </a:ext>
            </a:extLst>
          </p:cNvPr>
          <p:cNvPicPr>
            <a:picLocks noChangeAspect="1"/>
          </p:cNvPicPr>
          <p:nvPr/>
        </p:nvPicPr>
        <p:blipFill rotWithShape="1">
          <a:blip r:embed="rId3">
            <a:extLst>
              <a:ext uri="{28A0092B-C50C-407E-A947-70E740481C1C}">
                <a14:useLocalDpi xmlns:a14="http://schemas.microsoft.com/office/drawing/2010/main" val="0"/>
              </a:ext>
            </a:extLst>
          </a:blip>
          <a:srcRect b="33267"/>
          <a:stretch/>
        </p:blipFill>
        <p:spPr>
          <a:xfrm>
            <a:off x="10226496" y="720096"/>
            <a:ext cx="1439920" cy="603228"/>
          </a:xfrm>
          <a:prstGeom prst="rect">
            <a:avLst/>
          </a:prstGeom>
        </p:spPr>
      </p:pic>
      <p:pic>
        <p:nvPicPr>
          <p:cNvPr id="7" name="Inhaltsplatzhalter 10">
            <a:extLst>
              <a:ext uri="{FF2B5EF4-FFF2-40B4-BE49-F238E27FC236}">
                <a16:creationId xmlns:a16="http://schemas.microsoft.com/office/drawing/2014/main" id="{E2A33EFA-58F2-495A-910C-F38BA01C9163}"/>
              </a:ext>
            </a:extLst>
          </p:cNvPr>
          <p:cNvPicPr>
            <a:picLocks noChangeAspect="1"/>
          </p:cNvPicPr>
          <p:nvPr/>
        </p:nvPicPr>
        <p:blipFill>
          <a:blip r:embed="rId4"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716842" y="1612900"/>
            <a:ext cx="6777163" cy="4695825"/>
          </a:xfrm>
          <a:prstGeom prst="rect">
            <a:avLst/>
          </a:prstGeom>
        </p:spPr>
      </p:pic>
    </p:spTree>
    <p:extLst>
      <p:ext uri="{BB962C8B-B14F-4D97-AF65-F5344CB8AC3E}">
        <p14:creationId xmlns:p14="http://schemas.microsoft.com/office/powerpoint/2010/main" val="13102779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theme/theme1.xml><?xml version="1.0" encoding="utf-8"?>
<a:theme xmlns:a="http://schemas.openxmlformats.org/drawingml/2006/main" name="Folienmaster ETH Zuerich">
  <a:themeElements>
    <a:clrScheme name="ETH Zuerich - Fachwelt">
      <a:dk1>
        <a:sysClr val="windowText" lastClr="000000"/>
      </a:dk1>
      <a:lt1>
        <a:sysClr val="window" lastClr="FFFFFF"/>
      </a:lt1>
      <a:dk2>
        <a:srgbClr val="72791C"/>
      </a:dk2>
      <a:lt2>
        <a:srgbClr val="1269B0"/>
      </a:lt2>
      <a:accent1>
        <a:srgbClr val="91056A"/>
      </a:accent1>
      <a:accent2>
        <a:srgbClr val="6F6F64"/>
      </a:accent2>
      <a:accent3>
        <a:srgbClr val="A8322D"/>
      </a:accent3>
      <a:accent4>
        <a:srgbClr val="007A96"/>
      </a:accent4>
      <a:accent5>
        <a:srgbClr val="956013"/>
      </a:accent5>
      <a:accent6>
        <a:srgbClr val="FFFFFF"/>
      </a:accent6>
      <a:hlink>
        <a:srgbClr val="1269B0"/>
      </a:hlink>
      <a:folHlink>
        <a:srgbClr val="8CB63C"/>
      </a:folHlink>
    </a:clrScheme>
    <a:fontScheme name="ETH Zürich">
      <a:majorFont>
        <a:latin typeface="Arial"/>
        <a:ea typeface=""/>
        <a:cs typeface=""/>
      </a:majorFont>
      <a:minorFont>
        <a:latin typeface="Arial"/>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rnd" cmpd="sng" algn="ctr">
          <a:solidFill>
            <a:schemeClr val="phClr">
              <a:shade val="95000"/>
              <a:satMod val="105000"/>
            </a:schemeClr>
          </a:solidFill>
          <a:prstDash val="solid"/>
        </a:ln>
        <a:ln w="25400" cap="rnd" cmpd="sng" algn="ctr">
          <a:solidFill>
            <a:schemeClr val="phClr"/>
          </a:solidFill>
          <a:prstDash val="solid"/>
        </a:ln>
        <a:ln w="38100" cap="rnd" cmpd="sng" algn="ctr">
          <a:solidFill>
            <a:schemeClr val="phClr"/>
          </a:solidFill>
          <a:prstDash val="solid"/>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60000" r="100000" b="200000"/>
          </a:path>
        </a:gradFill>
        <a:gradFill rotWithShape="1">
          <a:gsLst>
            <a:gs pos="0">
              <a:schemeClr val="phClr">
                <a:tint val="80000"/>
                <a:satMod val="300000"/>
              </a:schemeClr>
            </a:gs>
            <a:gs pos="100000">
              <a:schemeClr val="phClr">
                <a:shade val="30000"/>
                <a:satMod val="200000"/>
              </a:schemeClr>
            </a:gs>
          </a:gsLst>
          <a:path path="circle">
            <a:fillToRect l="100000" t="100000" r="100000" b="100000"/>
          </a:path>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9050">
          <a:solidFill>
            <a:schemeClr val="tx1"/>
          </a:solidFill>
          <a:headEnd type="none" w="med" len="med"/>
          <a:tailEnd type="triangle" w="med" len="med"/>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eth_praesentation_16zu9_ETH3.potx" id="{203C3B1E-1D2C-4994-BD6C-E7D09A74BCE7}" vid="{EFD0FCDB-7D0D-48AC-A922-7DC2BC4A5439}"/>
    </a:ext>
  </a:ext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eth_praesentation_16zu9_ETH3</Template>
  <TotalTime>0</TotalTime>
  <Words>564</Words>
  <Application>Microsoft Office PowerPoint</Application>
  <PresentationFormat>Benutzerdefiniert</PresentationFormat>
  <Paragraphs>50</Paragraphs>
  <Slides>5</Slides>
  <Notes>5</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5</vt:i4>
      </vt:variant>
    </vt:vector>
  </HeadingPairs>
  <TitlesOfParts>
    <vt:vector size="9" baseType="lpstr">
      <vt:lpstr>Arial</vt:lpstr>
      <vt:lpstr>Calibri</vt:lpstr>
      <vt:lpstr>Wingdings</vt:lpstr>
      <vt:lpstr>Folienmaster ETH Zuerich</vt:lpstr>
      <vt:lpstr>The Potential of Residential Rooftop Photovoltaic Energy to Charge Electric Cars for Daily Use</vt:lpstr>
      <vt:lpstr>Localized consumption can help to mitigate expected stress on the distribution grid</vt:lpstr>
      <vt:lpstr>Combination of mobility data and solar irradiation potential to calculate the potential for local power consumption</vt:lpstr>
      <vt:lpstr>Our users could cover a substantial part of the power demand of their electric vehicle with solar power generated on their roofs</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Potential of Residential Rooftop Photovoltaic Energy to Charge Electric Cars for Daily Use</dc:title>
  <dc:creator>Henry Martin</dc:creator>
  <cp:lastModifiedBy>Henry Martin</cp:lastModifiedBy>
  <cp:revision>30</cp:revision>
  <cp:lastPrinted>2013-06-08T11:22:51Z</cp:lastPrinted>
  <dcterms:created xsi:type="dcterms:W3CDTF">2018-10-18T22:33:19Z</dcterms:created>
  <dcterms:modified xsi:type="dcterms:W3CDTF">2018-10-22T07:57:50Z</dcterms:modified>
</cp:coreProperties>
</file>

<file path=docProps/thumbnail.jpeg>
</file>